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7" r:id="rId4"/>
    <p:sldId id="260" r:id="rId5"/>
    <p:sldId id="259" r:id="rId6"/>
    <p:sldId id="262" r:id="rId7"/>
    <p:sldId id="261" r:id="rId8"/>
    <p:sldId id="263" r:id="rId9"/>
    <p:sldId id="264" r:id="rId10"/>
    <p:sldId id="265" r:id="rId11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14" d="100"/>
          <a:sy n="114" d="100"/>
        </p:scale>
        <p:origin x="40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0532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itch.com?utm_medium=product-presentation&amp;utm_source=powerpoint-export&amp;utm_campaign=bottom_bar_cta&amp;utm_content=1d7f97db-d7a6-4948-abb1-7411dfb51c36&amp;utm_term=PDF-PPTX-lastslide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pitch.com?utm_medium=product-presentation&amp;utm_source=powerpoint-export&amp;utm_campaign=bottom_bar_cta&amp;utm_content=1d7f97db-d7a6-4948-abb1-7411dfb51c36&amp;utm_term=PDF-PPTX-lastslide" TargetMode="External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5.svg"/><Relationship Id="rId4" Type="http://schemas.openxmlformats.org/officeDocument/2006/relationships/image" Target="../media/image26.png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hyperlink" Target="https://pitch.com?utm_medium=product-presentation&amp;utm_source=powerpoint-export&amp;utm_campaign=bottom_bar_cta&amp;utm_content=1d7f97db-d7a6-4948-abb1-7411dfb51c36&amp;utm_term=PDF-PPTX-lastslide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png"/><Relationship Id="rId7" Type="http://schemas.openxmlformats.org/officeDocument/2006/relationships/hyperlink" Target="https://pitch.com?utm_medium=product-presentation&amp;utm_source=powerpoint-export&amp;utm_campaign=bottom_bar_cta&amp;utm_content=1d7f97db-d7a6-4948-abb1-7411dfb51c36&amp;utm_term=PDF-PPTX-lastslid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itch.com?utm_medium=product-presentation&amp;utm_source=powerpoint-export&amp;utm_campaign=bottom_bar_cta&amp;utm_content=1d7f97db-d7a6-4948-abb1-7411dfb51c36&amp;utm_term=PDF-PPTX-lastslide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hyperlink" Target="https://pitch.com?utm_medium=product-presentation&amp;utm_source=powerpoint-export&amp;utm_campaign=bottom_bar_cta&amp;utm_content=1d7f97db-d7a6-4948-abb1-7411dfb51c36&amp;utm_term=PDF-PPTX-lastslide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6.png"/><Relationship Id="rId7" Type="http://schemas.openxmlformats.org/officeDocument/2006/relationships/hyperlink" Target="https://pitch.com?utm_medium=product-presentation&amp;utm_source=powerpoint-export&amp;utm_campaign=bottom_bar_cta&amp;utm_content=1d7f97db-d7a6-4948-abb1-7411dfb51c36&amp;utm_term=PDF-PPTX-lastslid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itch.com?utm_medium=product-presentation&amp;utm_source=powerpoint-export&amp;utm_campaign=bottom_bar_cta&amp;utm_content=1d7f97db-d7a6-4948-abb1-7411dfb51c36&amp;utm_term=PDF-PPTX-lastslide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pitch.com?utm_medium=product-presentation&amp;utm_source=powerpoint-export&amp;utm_campaign=bottom_bar_cta&amp;utm_content=1d7f97db-d7a6-4948-abb1-7411dfb51c36&amp;utm_term=PDF-PPTX-lastslide" TargetMode="Externa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1d7f97db-d7a6-4948-abb1-7411dfb51c36&amp;utm_term=PDF-PPTX-lastslid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gradFill>
          <a:gsLst>
            <a:gs pos="0">
              <a:srgbClr val="6F248C"/>
            </a:gs>
            <a:gs pos="100000">
              <a:srgbClr val="8C2464"/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 rot="21120000">
            <a:off x="-2332787" y="-1153454"/>
            <a:ext cx="11874334" cy="7014274"/>
          </a:xfrm>
          <a:prstGeom prst="roundRect">
            <a:avLst>
              <a:gd name="adj" fmla="val -13036"/>
            </a:avLst>
          </a:prstGeom>
          <a:gradFill>
            <a:gsLst>
              <a:gs pos="0">
                <a:srgbClr val="2F4075"/>
              </a:gs>
              <a:gs pos="100000">
                <a:srgbClr val="0E0E0E"/>
              </a:gs>
            </a:gsLst>
            <a:lin ang="16200000"/>
          </a:gradFill>
          <a:ln/>
        </p:spPr>
        <p:txBody>
          <a:bodyPr wrap="square" lIns="659685" tIns="828074" rIns="659685" bIns="828074" rtlCol="0" anchor="ctr"/>
          <a:lstStyle/>
          <a:p>
            <a:pPr algn="ctr">
              <a:lnSpc>
                <a:spcPts val="1680"/>
              </a:lnSpc>
            </a:pPr>
            <a:endParaRPr lang="en-US" sz="1050" dirty="0"/>
          </a:p>
        </p:txBody>
      </p:sp>
      <p:sp>
        <p:nvSpPr>
          <p:cNvPr id="4" name="Shape 1"/>
          <p:cNvSpPr/>
          <p:nvPr/>
        </p:nvSpPr>
        <p:spPr>
          <a:xfrm>
            <a:off x="-25346" y="-248988"/>
            <a:ext cx="1493966" cy="864928"/>
          </a:xfrm>
          <a:prstGeom prst="parallelogram">
            <a:avLst/>
          </a:prstGeom>
          <a:gradFill>
            <a:gsLst>
              <a:gs pos="0">
                <a:srgbClr val="6F248C"/>
              </a:gs>
              <a:gs pos="100000">
                <a:srgbClr val="8C2464"/>
              </a:gs>
            </a:gsLst>
            <a:lin ang="18900000"/>
          </a:gra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-763601" y="1702166"/>
            <a:ext cx="1493966" cy="864928"/>
          </a:xfrm>
          <a:prstGeom prst="parallelogram">
            <a:avLst/>
          </a:prstGeom>
          <a:gradFill>
            <a:gsLst>
              <a:gs pos="0">
                <a:srgbClr val="6F248C"/>
              </a:gs>
              <a:gs pos="100000">
                <a:srgbClr val="8C2464"/>
              </a:gs>
            </a:gsLst>
            <a:lin ang="18900000"/>
          </a:gradFill>
          <a:ln/>
        </p:spPr>
        <p:txBody>
          <a:bodyPr wrap="square" lIns="82998" tIns="102110" rIns="82998" bIns="102110" rtlCol="0" anchor="ctr"/>
          <a:lstStyle/>
          <a:p>
            <a:pPr algn="ctr">
              <a:lnSpc>
                <a:spcPts val="1680"/>
              </a:lnSpc>
            </a:pPr>
            <a:endParaRPr lang="en-US" sz="1050" dirty="0"/>
          </a:p>
        </p:txBody>
      </p:sp>
      <p:sp>
        <p:nvSpPr>
          <p:cNvPr id="6" name="Shape 3"/>
          <p:cNvSpPr/>
          <p:nvPr/>
        </p:nvSpPr>
        <p:spPr>
          <a:xfrm>
            <a:off x="-1249468" y="-244324"/>
            <a:ext cx="1493966" cy="864928"/>
          </a:xfrm>
          <a:prstGeom prst="parallelogram">
            <a:avLst/>
          </a:prstGeom>
          <a:solidFill>
            <a:srgbClr val="000000">
              <a:alpha val="0"/>
            </a:srgbClr>
          </a:solidFill>
          <a:ln w="21167">
            <a:solidFill>
              <a:srgbClr val="FCF5FC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7" name="Shape 4"/>
          <p:cNvSpPr/>
          <p:nvPr/>
        </p:nvSpPr>
        <p:spPr>
          <a:xfrm>
            <a:off x="1214427" y="-246735"/>
            <a:ext cx="1493966" cy="864928"/>
          </a:xfrm>
          <a:prstGeom prst="parallelogram">
            <a:avLst/>
          </a:prstGeom>
          <a:solidFill>
            <a:srgbClr val="FCF5F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Shape 5"/>
          <p:cNvSpPr/>
          <p:nvPr/>
        </p:nvSpPr>
        <p:spPr>
          <a:xfrm>
            <a:off x="-19885" y="714891"/>
            <a:ext cx="1493966" cy="864928"/>
          </a:xfrm>
          <a:prstGeom prst="parallelogram">
            <a:avLst/>
          </a:prstGeom>
          <a:solidFill>
            <a:srgbClr val="000000">
              <a:alpha val="0"/>
            </a:srgbClr>
          </a:solidFill>
          <a:ln w="21167">
            <a:solidFill>
              <a:srgbClr val="FCF5FC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9" name="Shape 6"/>
          <p:cNvSpPr/>
          <p:nvPr/>
        </p:nvSpPr>
        <p:spPr>
          <a:xfrm>
            <a:off x="8066411" y="4276498"/>
            <a:ext cx="1493966" cy="864928"/>
          </a:xfrm>
          <a:prstGeom prst="parallelogram">
            <a:avLst/>
          </a:prstGeom>
          <a:gradFill>
            <a:gsLst>
              <a:gs pos="0">
                <a:srgbClr val="6F248C"/>
              </a:gs>
              <a:gs pos="100000">
                <a:srgbClr val="8C2464"/>
              </a:gs>
            </a:gsLst>
            <a:lin ang="18900000"/>
          </a:gra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Shape 7"/>
          <p:cNvSpPr/>
          <p:nvPr/>
        </p:nvSpPr>
        <p:spPr>
          <a:xfrm>
            <a:off x="6870157" y="4276498"/>
            <a:ext cx="1493966" cy="864928"/>
          </a:xfrm>
          <a:prstGeom prst="parallelogram">
            <a:avLst/>
          </a:prstGeom>
          <a:solidFill>
            <a:srgbClr val="FCF5F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Shape 8"/>
          <p:cNvSpPr/>
          <p:nvPr/>
        </p:nvSpPr>
        <p:spPr>
          <a:xfrm>
            <a:off x="7684414" y="3331558"/>
            <a:ext cx="1493966" cy="864928"/>
          </a:xfrm>
          <a:prstGeom prst="parallelogram">
            <a:avLst/>
          </a:prstGeom>
          <a:solidFill>
            <a:srgbClr val="000000">
              <a:alpha val="0"/>
            </a:srgbClr>
          </a:solidFill>
          <a:ln w="21167">
            <a:solidFill>
              <a:srgbClr val="6F248C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2" name="Shape 9"/>
          <p:cNvSpPr/>
          <p:nvPr/>
        </p:nvSpPr>
        <p:spPr>
          <a:xfrm>
            <a:off x="8890720" y="3331558"/>
            <a:ext cx="1493966" cy="864928"/>
          </a:xfrm>
          <a:prstGeom prst="parallelogram">
            <a:avLst/>
          </a:prstGeom>
          <a:solidFill>
            <a:srgbClr val="FCF5FC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3" name="Image 0" descr="https://pitch-assets-ccb95893-de3f-4266-973c-20049231b248.s3.eu-west-1.amazonaws.com/b5bbafa2-773f-4f24-bce4-7ffefa2f7e5d?pitch-bytes=13809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40508" y="6890339"/>
            <a:ext cx="2914251" cy="340075"/>
          </a:xfrm>
          <a:prstGeom prst="rect">
            <a:avLst/>
          </a:prstGeom>
          <a:effectLst>
            <a:outerShdw blurRad="3175" dist="50800" dir="2700000" algn="bl" rotWithShape="0">
              <a:srgbClr val="000000">
                <a:alpha val="20000"/>
              </a:srgbClr>
            </a:outerShdw>
          </a:effectLst>
        </p:spPr>
      </p:pic>
      <p:pic>
        <p:nvPicPr>
          <p:cNvPr id="14" name="Image 1" descr="https://pitch-assets-ccb95893-de3f-4266-973c-20049231b248.s3.eu-west-1.amazonaws.com/d0b31ba0-3a07-4f9f-92b4-b0d0be33a804?pitch-bytes=115571&amp;pitch-content-type=image%2F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62449" y="983985"/>
            <a:ext cx="2626832" cy="2301659"/>
          </a:xfrm>
          <a:prstGeom prst="rect">
            <a:avLst/>
          </a:prstGeom>
          <a:effectLst>
            <a:outerShdw blurRad="3175" dist="50800" dir="2700000" algn="bl" rotWithShape="0">
              <a:srgbClr val="000000">
                <a:alpha val="20000"/>
              </a:srgbClr>
            </a:outerShdw>
          </a:effectLst>
        </p:spPr>
      </p:pic>
      <p:sp>
        <p:nvSpPr>
          <p:cNvPr id="15" name="Text 10"/>
          <p:cNvSpPr/>
          <p:nvPr/>
        </p:nvSpPr>
        <p:spPr>
          <a:xfrm>
            <a:off x="-1246297" y="714891"/>
            <a:ext cx="1493966" cy="864928"/>
          </a:xfrm>
          <a:prstGeom prst="parallelogram">
            <a:avLst/>
          </a:prstGeom>
          <a:gradFill>
            <a:gsLst>
              <a:gs pos="0">
                <a:srgbClr val="6F248C"/>
              </a:gs>
              <a:gs pos="100000">
                <a:srgbClr val="8C2464"/>
              </a:gs>
            </a:gsLst>
            <a:lin ang="18900000"/>
          </a:gradFill>
          <a:ln/>
        </p:spPr>
        <p:txBody>
          <a:bodyPr wrap="square" lIns="82998" tIns="102110" rIns="82998" bIns="102110" rtlCol="0" anchor="ctr"/>
          <a:lstStyle/>
          <a:p>
            <a:pPr algn="ctr">
              <a:lnSpc>
                <a:spcPts val="1680"/>
              </a:lnSpc>
            </a:pPr>
            <a:endParaRPr lang="en-US" sz="1050" dirty="0"/>
          </a:p>
        </p:txBody>
      </p:sp>
      <p:pic>
        <p:nvPicPr>
          <p:cNvPr id="16" name="Image 2" descr="https://pitch-assets-ccb95893-de3f-4266-973c-20049231b248.s3.eu-west-1.amazonaws.com/aaeb931b-8bc9-4a57-b639-10bc2b9aa4ab?pitch-bytes=14055&amp;pitch-content-type=image%2F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345690" y="3286227"/>
            <a:ext cx="2459009" cy="286951"/>
          </a:xfrm>
          <a:prstGeom prst="rect">
            <a:avLst/>
          </a:prstGeom>
        </p:spPr>
      </p:pic>
      <p:pic>
        <p:nvPicPr>
          <p:cNvPr id="17" name="Image 3" descr="https://pitch-assets-ccb95893-de3f-4266-973c-20049231b248.s3.eu-west-1.amazonaws.com/try-pitch-pdf-export-logo.sv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gradFill>
          <a:gsLst>
            <a:gs pos="0">
              <a:srgbClr val="6F248C"/>
            </a:gs>
            <a:gs pos="100000">
              <a:srgbClr val="8C2464"/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 rot="21120000">
            <a:off x="-2209709" y="-572999"/>
            <a:ext cx="11874334" cy="7014274"/>
          </a:xfrm>
          <a:prstGeom prst="roundRect">
            <a:avLst>
              <a:gd name="adj" fmla="val -13036"/>
            </a:avLst>
          </a:prstGeom>
          <a:gradFill>
            <a:gsLst>
              <a:gs pos="0">
                <a:srgbClr val="2F4075"/>
              </a:gs>
              <a:gs pos="100000">
                <a:srgbClr val="0E0E0E"/>
              </a:gs>
            </a:gsLst>
            <a:lin ang="16200000"/>
          </a:gradFill>
          <a:ln/>
        </p:spPr>
        <p:txBody>
          <a:bodyPr wrap="square" lIns="659685" tIns="828074" rIns="659685" bIns="828074" rtlCol="0" anchor="ctr"/>
          <a:lstStyle/>
          <a:p>
            <a:pPr algn="ctr">
              <a:lnSpc>
                <a:spcPts val="1680"/>
              </a:lnSpc>
            </a:pPr>
            <a:endParaRPr lang="en-US" sz="1050" dirty="0"/>
          </a:p>
        </p:txBody>
      </p:sp>
      <p:sp>
        <p:nvSpPr>
          <p:cNvPr id="4" name="Text 1"/>
          <p:cNvSpPr/>
          <p:nvPr/>
        </p:nvSpPr>
        <p:spPr>
          <a:xfrm>
            <a:off x="5287472" y="5242687"/>
            <a:ext cx="1493966" cy="864928"/>
          </a:xfrm>
          <a:prstGeom prst="parallelogram">
            <a:avLst/>
          </a:prstGeom>
          <a:gradFill>
            <a:gsLst>
              <a:gs pos="0">
                <a:srgbClr val="6F248C"/>
              </a:gs>
              <a:gs pos="100000">
                <a:srgbClr val="8C2464"/>
              </a:gs>
            </a:gsLst>
            <a:lin ang="18900000"/>
          </a:gradFill>
          <a:ln/>
        </p:spPr>
        <p:txBody>
          <a:bodyPr wrap="square" lIns="82998" tIns="102110" rIns="82998" bIns="102110" rtlCol="0" anchor="ctr"/>
          <a:lstStyle/>
          <a:p>
            <a:pPr algn="ctr">
              <a:lnSpc>
                <a:spcPts val="1680"/>
              </a:lnSpc>
            </a:pPr>
            <a:endParaRPr lang="en-US" sz="1050" dirty="0"/>
          </a:p>
        </p:txBody>
      </p:sp>
      <p:sp>
        <p:nvSpPr>
          <p:cNvPr id="5" name="Shape 2"/>
          <p:cNvSpPr/>
          <p:nvPr/>
        </p:nvSpPr>
        <p:spPr>
          <a:xfrm>
            <a:off x="8066411" y="4276498"/>
            <a:ext cx="1493966" cy="864928"/>
          </a:xfrm>
          <a:prstGeom prst="parallelogram">
            <a:avLst/>
          </a:prstGeom>
          <a:gradFill>
            <a:gsLst>
              <a:gs pos="0">
                <a:srgbClr val="6F248C"/>
              </a:gs>
              <a:gs pos="100000">
                <a:srgbClr val="8C2464"/>
              </a:gs>
            </a:gsLst>
            <a:lin ang="18900000"/>
          </a:gra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6870157" y="4276498"/>
            <a:ext cx="1493966" cy="864928"/>
          </a:xfrm>
          <a:prstGeom prst="parallelogram">
            <a:avLst/>
          </a:prstGeom>
          <a:solidFill>
            <a:srgbClr val="FCF5F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Shape 4"/>
          <p:cNvSpPr/>
          <p:nvPr/>
        </p:nvSpPr>
        <p:spPr>
          <a:xfrm>
            <a:off x="8890720" y="3331558"/>
            <a:ext cx="1493966" cy="864928"/>
          </a:xfrm>
          <a:prstGeom prst="parallelogram">
            <a:avLst/>
          </a:prstGeom>
          <a:solidFill>
            <a:srgbClr val="FCF5F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Shape 5"/>
          <p:cNvSpPr/>
          <p:nvPr/>
        </p:nvSpPr>
        <p:spPr>
          <a:xfrm>
            <a:off x="-25346" y="-248988"/>
            <a:ext cx="1493966" cy="864928"/>
          </a:xfrm>
          <a:prstGeom prst="parallelogram">
            <a:avLst/>
          </a:prstGeom>
          <a:gradFill>
            <a:gsLst>
              <a:gs pos="0">
                <a:srgbClr val="6F248C"/>
              </a:gs>
              <a:gs pos="100000">
                <a:srgbClr val="8C2464"/>
              </a:gs>
            </a:gsLst>
            <a:lin ang="18900000"/>
          </a:gra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-763601" y="1702166"/>
            <a:ext cx="1493966" cy="864928"/>
          </a:xfrm>
          <a:prstGeom prst="parallelogram">
            <a:avLst/>
          </a:prstGeom>
          <a:gradFill>
            <a:gsLst>
              <a:gs pos="0">
                <a:srgbClr val="6F248C"/>
              </a:gs>
              <a:gs pos="100000">
                <a:srgbClr val="8C2464"/>
              </a:gs>
            </a:gsLst>
            <a:lin ang="18900000"/>
          </a:gradFill>
          <a:ln/>
        </p:spPr>
        <p:txBody>
          <a:bodyPr wrap="square" lIns="82998" tIns="102110" rIns="82998" bIns="102110" rtlCol="0" anchor="ctr"/>
          <a:lstStyle/>
          <a:p>
            <a:pPr algn="ctr">
              <a:lnSpc>
                <a:spcPts val="1680"/>
              </a:lnSpc>
            </a:pPr>
            <a:endParaRPr lang="en-US" sz="1050" dirty="0"/>
          </a:p>
        </p:txBody>
      </p:sp>
      <p:sp>
        <p:nvSpPr>
          <p:cNvPr id="10" name="Shape 7"/>
          <p:cNvSpPr/>
          <p:nvPr/>
        </p:nvSpPr>
        <p:spPr>
          <a:xfrm>
            <a:off x="-19885" y="714891"/>
            <a:ext cx="1493966" cy="864928"/>
          </a:xfrm>
          <a:prstGeom prst="parallelogram">
            <a:avLst/>
          </a:prstGeom>
          <a:solidFill>
            <a:srgbClr val="000000">
              <a:alpha val="0"/>
            </a:srgbClr>
          </a:solidFill>
          <a:ln w="21167">
            <a:solidFill>
              <a:srgbClr val="FCF5FC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-1246297" y="714891"/>
            <a:ext cx="1493966" cy="864928"/>
          </a:xfrm>
          <a:prstGeom prst="parallelogram">
            <a:avLst/>
          </a:prstGeom>
          <a:gradFill>
            <a:gsLst>
              <a:gs pos="0">
                <a:srgbClr val="6F248C"/>
              </a:gs>
              <a:gs pos="100000">
                <a:srgbClr val="8C2464"/>
              </a:gs>
            </a:gsLst>
            <a:lin ang="18900000"/>
          </a:gradFill>
          <a:ln/>
        </p:spPr>
        <p:txBody>
          <a:bodyPr wrap="square" lIns="82998" tIns="102110" rIns="82998" bIns="102110" rtlCol="0" anchor="ctr"/>
          <a:lstStyle/>
          <a:p>
            <a:pPr algn="ctr">
              <a:lnSpc>
                <a:spcPts val="1680"/>
              </a:lnSpc>
            </a:pP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477380" y="1684682"/>
            <a:ext cx="8191054" cy="350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760"/>
              </a:lnSpc>
            </a:pPr>
            <a:r>
              <a:rPr lang="en-US" sz="2400" b="1" kern="0" spc="-24" dirty="0">
                <a:gradFill>
                  <a:gsLst>
                    <a:gs pos="0">
                      <a:srgbClr val="CF98E6"/>
                    </a:gs>
                    <a:gs pos="100000">
                      <a:srgbClr val="C10A7E"/>
                    </a:gs>
                  </a:gsLst>
                  <a:lin ang="18900000"/>
                </a:gra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Integrantes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-210119" y="3395734"/>
            <a:ext cx="2077740" cy="243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20"/>
              </a:lnSpc>
              <a:spcAft>
                <a:spcPts val="300"/>
              </a:spcAft>
            </a:pPr>
            <a:r>
              <a:rPr lang="en-US" sz="1200" b="0" kern="0" spc="-12" dirty="0">
                <a:gradFill>
                  <a:gsLst>
                    <a:gs pos="0">
                      <a:srgbClr val="E198B2"/>
                    </a:gs>
                    <a:gs pos="100000">
                      <a:srgbClr val="FF0CA1"/>
                    </a:gs>
                  </a:gsLst>
                  <a:lin ang="18900000"/>
                </a:gradFill>
                <a:latin typeface="Inter" pitchFamily="34" charset="0"/>
                <a:ea typeface="Inter" pitchFamily="34" charset="-122"/>
                <a:cs typeface="Inter" pitchFamily="34" charset="-120"/>
              </a:rPr>
              <a:t>Vinicius Olivetti</a:t>
            </a:r>
            <a:endParaRPr lang="en-US" sz="1200" dirty="0"/>
          </a:p>
        </p:txBody>
      </p:sp>
      <p:pic>
        <p:nvPicPr>
          <p:cNvPr id="14" name="Image 0" descr="https://pitch-assets-ccb95893-de3f-4266-973c-20049231b248.s3.eu-west-1.amazonaws.com/f20ac16e-5282-4f5b-a4a3-7a28e1b44168?pitch-bytes=103193&amp;pitch-content-type=image%2Fjpeg"/>
          <p:cNvPicPr>
            <a:picLocks noChangeAspect="1"/>
          </p:cNvPicPr>
          <p:nvPr/>
        </p:nvPicPr>
        <p:blipFill>
          <a:blip r:embed="rId3"/>
          <a:srcRect t="23438" b="1563"/>
          <a:stretch/>
        </p:blipFill>
        <p:spPr>
          <a:xfrm>
            <a:off x="296927" y="2213907"/>
            <a:ext cx="1074274" cy="1074274"/>
          </a:xfrm>
          <a:prstGeom prst="ellipse">
            <a:avLst/>
          </a:prstGeom>
        </p:spPr>
      </p:pic>
      <p:pic>
        <p:nvPicPr>
          <p:cNvPr id="15" name="Image 1" descr="https://pitch-assets-ccb95893-de3f-4266-973c-20049231b248.s3.eu-west-1.amazonaws.com/52693834-1fa2-4197-a003-123b3fcad26f?pitch-bytes=153409&amp;pitch-content-type=image%2Fpng"/>
          <p:cNvPicPr>
            <a:picLocks noChangeAspect="1"/>
          </p:cNvPicPr>
          <p:nvPr/>
        </p:nvPicPr>
        <p:blipFill>
          <a:blip r:embed="rId4"/>
          <a:srcRect l="2638" r="12470"/>
          <a:stretch/>
        </p:blipFill>
        <p:spPr>
          <a:xfrm>
            <a:off x="2058324" y="2213907"/>
            <a:ext cx="1071786" cy="1071786"/>
          </a:xfrm>
          <a:prstGeom prst="ellipse">
            <a:avLst/>
          </a:prstGeom>
        </p:spPr>
      </p:pic>
      <p:pic>
        <p:nvPicPr>
          <p:cNvPr id="16" name="Image 2" descr="https://pitch-assets-ccb95893-de3f-4266-973c-20049231b248.s3.eu-west-1.amazonaws.com/2134674f-0a70-4196-bc56-cc2d365bd282?pitch-bytes=25891&amp;pitch-content-type=image%2Fjpeg"/>
          <p:cNvPicPr>
            <a:picLocks noChangeAspect="1"/>
          </p:cNvPicPr>
          <p:nvPr/>
        </p:nvPicPr>
        <p:blipFill>
          <a:blip r:embed="rId5"/>
          <a:srcRect t="2509" b="12724"/>
          <a:stretch/>
        </p:blipFill>
        <p:spPr>
          <a:xfrm>
            <a:off x="7774023" y="2213907"/>
            <a:ext cx="1071786" cy="1071786"/>
          </a:xfrm>
          <a:prstGeom prst="ellipse">
            <a:avLst/>
          </a:prstGeom>
        </p:spPr>
      </p:pic>
      <p:pic>
        <p:nvPicPr>
          <p:cNvPr id="17" name="Image 3" descr="https://pitch-assets-ccb95893-de3f-4266-973c-20049231b248.s3.eu-west-1.amazonaws.com/841e6aef-e8dc-4c39-945c-d7416552f021?pitch-bytes=92019&amp;pitch-content-type=image%2Fpng"/>
          <p:cNvPicPr>
            <a:picLocks noChangeAspect="1"/>
          </p:cNvPicPr>
          <p:nvPr/>
        </p:nvPicPr>
        <p:blipFill>
          <a:blip r:embed="rId6"/>
          <a:srcRect l="3846" r="3846"/>
          <a:stretch/>
        </p:blipFill>
        <p:spPr>
          <a:xfrm>
            <a:off x="4035901" y="2213907"/>
            <a:ext cx="1069237" cy="1069237"/>
          </a:xfrm>
          <a:prstGeom prst="ellipse">
            <a:avLst/>
          </a:prstGeom>
        </p:spPr>
      </p:pic>
      <p:pic>
        <p:nvPicPr>
          <p:cNvPr id="18" name="Image 4" descr="https://pitch-assets-ccb95893-de3f-4266-973c-20049231b248.s3.eu-west-1.amazonaws.com/e694983d-9b7d-4c3a-acbc-42a0760f11d5?pitch-bytes=78329&amp;pitch-content-type=image%2Fpng"/>
          <p:cNvPicPr>
            <a:picLocks noChangeAspect="1"/>
          </p:cNvPicPr>
          <p:nvPr/>
        </p:nvPicPr>
        <p:blipFill>
          <a:blip r:embed="rId7"/>
          <a:srcRect l="9160"/>
          <a:stretch/>
        </p:blipFill>
        <p:spPr>
          <a:xfrm>
            <a:off x="6010147" y="2213907"/>
            <a:ext cx="1071786" cy="1071786"/>
          </a:xfrm>
          <a:prstGeom prst="ellipse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555888" y="3389589"/>
            <a:ext cx="2077740" cy="243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20"/>
              </a:lnSpc>
              <a:spcAft>
                <a:spcPts val="300"/>
              </a:spcAft>
            </a:pPr>
            <a:r>
              <a:rPr lang="en-US" sz="1200" b="0" kern="0" spc="-12" dirty="0">
                <a:gradFill>
                  <a:gsLst>
                    <a:gs pos="0">
                      <a:srgbClr val="E198B2"/>
                    </a:gs>
                    <a:gs pos="100000">
                      <a:srgbClr val="FF0CA1"/>
                    </a:gs>
                  </a:gsLst>
                  <a:lin ang="18900000"/>
                </a:gradFill>
                <a:latin typeface="Inter" pitchFamily="34" charset="0"/>
                <a:ea typeface="Inter" pitchFamily="34" charset="-122"/>
                <a:cs typeface="Inter" pitchFamily="34" charset="-120"/>
              </a:rPr>
              <a:t>Danilo Augusto </a:t>
            </a:r>
            <a:endParaRPr lang="en-US" sz="1200" dirty="0"/>
          </a:p>
        </p:txBody>
      </p:sp>
      <p:sp>
        <p:nvSpPr>
          <p:cNvPr id="20" name="Text 12"/>
          <p:cNvSpPr/>
          <p:nvPr/>
        </p:nvSpPr>
        <p:spPr>
          <a:xfrm>
            <a:off x="3536869" y="3394478"/>
            <a:ext cx="2077740" cy="243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20"/>
              </a:lnSpc>
              <a:spcAft>
                <a:spcPts val="300"/>
              </a:spcAft>
            </a:pPr>
            <a:r>
              <a:rPr lang="en-US" sz="1200" b="0" kern="0" spc="-12" dirty="0">
                <a:gradFill>
                  <a:gsLst>
                    <a:gs pos="0">
                      <a:srgbClr val="E198B2"/>
                    </a:gs>
                    <a:gs pos="100000">
                      <a:srgbClr val="FF0CA1"/>
                    </a:gs>
                  </a:gsLst>
                  <a:lin ang="18900000"/>
                </a:gradFill>
                <a:latin typeface="Inter" pitchFamily="34" charset="0"/>
                <a:ea typeface="Inter" pitchFamily="34" charset="-122"/>
                <a:cs typeface="Inter" pitchFamily="34" charset="-120"/>
              </a:rPr>
              <a:t>Marchel Augusto</a:t>
            </a:r>
            <a:endParaRPr lang="en-US" sz="1200" dirty="0"/>
          </a:p>
        </p:txBody>
      </p:sp>
      <p:sp>
        <p:nvSpPr>
          <p:cNvPr id="21" name="Text 13"/>
          <p:cNvSpPr/>
          <p:nvPr/>
        </p:nvSpPr>
        <p:spPr>
          <a:xfrm>
            <a:off x="5507030" y="3399580"/>
            <a:ext cx="2077740" cy="243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20"/>
              </a:lnSpc>
              <a:spcAft>
                <a:spcPts val="300"/>
              </a:spcAft>
            </a:pPr>
            <a:r>
              <a:rPr lang="en-US" sz="1200" b="0" kern="0" spc="-12" dirty="0">
                <a:gradFill>
                  <a:gsLst>
                    <a:gs pos="0">
                      <a:srgbClr val="E198B2"/>
                    </a:gs>
                    <a:gs pos="100000">
                      <a:srgbClr val="FF0CA1"/>
                    </a:gs>
                  </a:gsLst>
                  <a:lin ang="18900000"/>
                </a:gradFill>
                <a:latin typeface="Inter" pitchFamily="34" charset="0"/>
                <a:ea typeface="Inter" pitchFamily="34" charset="-122"/>
                <a:cs typeface="Inter" pitchFamily="34" charset="-120"/>
              </a:rPr>
              <a:t>Gabriel Sakura</a:t>
            </a:r>
            <a:endParaRPr lang="en-US" sz="1200" dirty="0"/>
          </a:p>
        </p:txBody>
      </p:sp>
      <p:sp>
        <p:nvSpPr>
          <p:cNvPr id="22" name="Text 14"/>
          <p:cNvSpPr/>
          <p:nvPr/>
        </p:nvSpPr>
        <p:spPr>
          <a:xfrm>
            <a:off x="7273301" y="3393435"/>
            <a:ext cx="2077641" cy="243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20"/>
              </a:lnSpc>
              <a:spcAft>
                <a:spcPts val="300"/>
              </a:spcAft>
            </a:pPr>
            <a:r>
              <a:rPr lang="en-US" sz="1200" b="0" kern="0" spc="-12" dirty="0">
                <a:gradFill>
                  <a:gsLst>
                    <a:gs pos="0">
                      <a:srgbClr val="E198B2"/>
                    </a:gs>
                    <a:gs pos="100000">
                      <a:srgbClr val="FF0CA1"/>
                    </a:gs>
                  </a:gsLst>
                  <a:lin ang="18900000"/>
                </a:gradFill>
                <a:latin typeface="Inter" pitchFamily="34" charset="0"/>
                <a:ea typeface="Inter" pitchFamily="34" charset="-122"/>
                <a:cs typeface="Inter" pitchFamily="34" charset="-120"/>
              </a:rPr>
              <a:t>Gabriel Rocha</a:t>
            </a:r>
            <a:endParaRPr lang="en-US" sz="1200" dirty="0"/>
          </a:p>
        </p:txBody>
      </p:sp>
      <p:sp>
        <p:nvSpPr>
          <p:cNvPr id="23" name="Shape 15"/>
          <p:cNvSpPr/>
          <p:nvPr/>
        </p:nvSpPr>
        <p:spPr>
          <a:xfrm>
            <a:off x="1214427" y="-246735"/>
            <a:ext cx="1493966" cy="864928"/>
          </a:xfrm>
          <a:prstGeom prst="parallelogram">
            <a:avLst/>
          </a:prstGeom>
          <a:solidFill>
            <a:srgbClr val="FCF5F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4" name="Text 16"/>
          <p:cNvSpPr/>
          <p:nvPr/>
        </p:nvSpPr>
        <p:spPr>
          <a:xfrm>
            <a:off x="3197987" y="1112880"/>
            <a:ext cx="2759819" cy="5715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4500" b="1" i="1" kern="0" spc="-12" dirty="0">
                <a:gradFill>
                  <a:gsLst>
                    <a:gs pos="0">
                      <a:srgbClr val="CF98E6"/>
                    </a:gs>
                    <a:gs pos="100000">
                      <a:srgbClr val="C10A7E"/>
                    </a:gs>
                  </a:gsLst>
                  <a:lin ang="18900000"/>
                </a:gra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Fail Guard</a:t>
            </a:r>
            <a:endParaRPr lang="en-US" sz="4500" dirty="0"/>
          </a:p>
        </p:txBody>
      </p:sp>
      <p:sp>
        <p:nvSpPr>
          <p:cNvPr id="25" name="Shape 17"/>
          <p:cNvSpPr/>
          <p:nvPr/>
        </p:nvSpPr>
        <p:spPr>
          <a:xfrm>
            <a:off x="-1249468" y="-244324"/>
            <a:ext cx="1493966" cy="864928"/>
          </a:xfrm>
          <a:prstGeom prst="parallelogram">
            <a:avLst/>
          </a:prstGeom>
          <a:solidFill>
            <a:srgbClr val="000000">
              <a:alpha val="0"/>
            </a:srgbClr>
          </a:solidFill>
          <a:ln w="21167">
            <a:solidFill>
              <a:srgbClr val="FCF5FC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26" name="Image 5" descr="https://pitch-assets-ccb95893-de3f-4266-973c-20049231b248.s3.eu-west-1.amazonaws.com/try-pitch-pdf-export-logo.svg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gradFill>
          <a:gsLst>
            <a:gs pos="0">
              <a:srgbClr val="6F248C"/>
            </a:gs>
            <a:gs pos="100000">
              <a:srgbClr val="8C2464"/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 rot="21120000">
            <a:off x="-2209709" y="-572999"/>
            <a:ext cx="11874334" cy="7014274"/>
          </a:xfrm>
          <a:prstGeom prst="roundRect">
            <a:avLst>
              <a:gd name="adj" fmla="val -13036"/>
            </a:avLst>
          </a:prstGeom>
          <a:gradFill>
            <a:gsLst>
              <a:gs pos="0">
                <a:srgbClr val="2F4075"/>
              </a:gs>
              <a:gs pos="100000">
                <a:srgbClr val="0E0E0E"/>
              </a:gs>
            </a:gsLst>
            <a:lin ang="16200000"/>
          </a:gradFill>
          <a:ln/>
        </p:spPr>
        <p:txBody>
          <a:bodyPr wrap="square" lIns="659685" tIns="828074" rIns="659685" bIns="828074" rtlCol="0" anchor="ctr"/>
          <a:lstStyle/>
          <a:p>
            <a:pPr algn="ctr">
              <a:lnSpc>
                <a:spcPts val="1680"/>
              </a:lnSpc>
            </a:pPr>
            <a:endParaRPr lang="en-US" sz="1050" dirty="0"/>
          </a:p>
        </p:txBody>
      </p:sp>
      <p:sp>
        <p:nvSpPr>
          <p:cNvPr id="4" name="Text 1"/>
          <p:cNvSpPr/>
          <p:nvPr/>
        </p:nvSpPr>
        <p:spPr>
          <a:xfrm>
            <a:off x="472857" y="1818773"/>
            <a:ext cx="4160461" cy="1341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ts val="2880"/>
              </a:lnSpc>
              <a:buSzPct val="100000"/>
              <a:buChar char="•"/>
            </a:pPr>
            <a:r>
              <a:rPr lang="en-US" sz="1800" b="0" kern="0" spc="-12" dirty="0">
                <a:solidFill>
                  <a:srgbClr val="FCF5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Representação física </a:t>
            </a:r>
            <a:endParaRPr lang="en-US" sz="1200" dirty="0"/>
          </a:p>
          <a:p>
            <a:pPr algn="l">
              <a:lnSpc>
                <a:spcPts val="1920"/>
              </a:lnSpc>
            </a:pPr>
            <a:endParaRPr lang="en-US" sz="1200" dirty="0"/>
          </a:p>
          <a:p>
            <a:pPr marL="190500" indent="-190500" algn="l">
              <a:lnSpc>
                <a:spcPts val="2880"/>
              </a:lnSpc>
              <a:buSzPct val="100000"/>
              <a:buChar char="•"/>
            </a:pPr>
            <a:r>
              <a:rPr lang="en-US" sz="1800" b="0" kern="0" spc="-12" dirty="0">
                <a:solidFill>
                  <a:srgbClr val="FCF5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programado para representar falhas no maquinário.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476532" y="367418"/>
            <a:ext cx="8191203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500"/>
              </a:lnSpc>
            </a:pPr>
            <a:r>
              <a:rPr lang="en-US" sz="4500" b="1" kern="0" spc="-12" dirty="0">
                <a:solidFill>
                  <a:srgbClr val="FCF5FC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 Braço robótico</a:t>
            </a:r>
            <a:endParaRPr lang="en-US" sz="4500" dirty="0"/>
          </a:p>
        </p:txBody>
      </p:sp>
      <p:sp>
        <p:nvSpPr>
          <p:cNvPr id="6" name="Shape 3"/>
          <p:cNvSpPr/>
          <p:nvPr/>
        </p:nvSpPr>
        <p:spPr>
          <a:xfrm>
            <a:off x="8394261" y="-509376"/>
            <a:ext cx="1809750" cy="1047750"/>
          </a:xfrm>
          <a:prstGeom prst="hexagon">
            <a:avLst/>
          </a:prstGeom>
          <a:solidFill>
            <a:srgbClr val="000000">
              <a:alpha val="0"/>
            </a:srgbClr>
          </a:solidFill>
          <a:ln w="21167">
            <a:solidFill>
              <a:srgbClr val="FCF5FC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6856903" y="2074"/>
            <a:ext cx="1809750" cy="1047750"/>
          </a:xfrm>
          <a:prstGeom prst="hexagon">
            <a:avLst/>
          </a:prstGeom>
          <a:solidFill>
            <a:srgbClr val="5D5FFF">
              <a:alpha val="0"/>
            </a:srgbClr>
          </a:solidFill>
          <a:ln w="21167">
            <a:solidFill>
              <a:srgbClr val="FCF5FC"/>
            </a:solidFill>
          </a:ln>
        </p:spPr>
        <p:txBody>
          <a:bodyPr wrap="square" lIns="100542" tIns="123693" rIns="100542" bIns="123693" rtlCol="0" anchor="ctr"/>
          <a:lstStyle/>
          <a:p>
            <a:pPr algn="ctr">
              <a:lnSpc>
                <a:spcPts val="1680"/>
              </a:lnSpc>
            </a:pPr>
            <a:endParaRPr lang="en-US" sz="1050" dirty="0"/>
          </a:p>
        </p:txBody>
      </p:sp>
      <p:pic>
        <p:nvPicPr>
          <p:cNvPr id="9" name="Image 0" descr="https://pitch-assets-ccb95893-de3f-4266-973c-20049231b248.s3.eu-west-1.amazonaws.com/989d2c1d-b508-4894-b3e9-b73b5bc3c691?pitch-bytes=63360&amp;pitch-content-type=image%2Fpng"/>
          <p:cNvPicPr>
            <a:picLocks noChangeAspect="1"/>
          </p:cNvPicPr>
          <p:nvPr/>
        </p:nvPicPr>
        <p:blipFill>
          <a:blip r:embed="rId3"/>
          <a:srcRect t="1083" b="1084"/>
          <a:stretch/>
        </p:blipFill>
        <p:spPr>
          <a:xfrm flipH="1">
            <a:off x="5977312" y="1445506"/>
            <a:ext cx="2296463" cy="224669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-528967" y="4220033"/>
            <a:ext cx="1428750" cy="1130577"/>
          </a:xfrm>
          <a:prstGeom prst="chevron">
            <a:avLst/>
          </a:prstGeom>
          <a:gradFill>
            <a:gsLst>
              <a:gs pos="0">
                <a:srgbClr val="6F248C"/>
              </a:gs>
              <a:gs pos="100000">
                <a:srgbClr val="2F4075"/>
              </a:gs>
            </a:gsLst>
            <a:lin ang="16200000"/>
          </a:gradFill>
          <a:ln/>
        </p:spPr>
        <p:txBody>
          <a:bodyPr wrap="square" lIns="79375" tIns="133471" rIns="79375" bIns="133471" rtlCol="0" anchor="ctr"/>
          <a:lstStyle/>
          <a:p>
            <a:pPr algn="ctr">
              <a:lnSpc>
                <a:spcPts val="1680"/>
              </a:lnSpc>
            </a:pP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698269" y="4220032"/>
            <a:ext cx="1428750" cy="1132518"/>
          </a:xfrm>
          <a:prstGeom prst="chevron">
            <a:avLst/>
          </a:prstGeom>
          <a:gradFill>
            <a:gsLst>
              <a:gs pos="0">
                <a:srgbClr val="6F248C"/>
              </a:gs>
              <a:gs pos="100000">
                <a:srgbClr val="8C2464"/>
              </a:gs>
            </a:gsLst>
            <a:lin ang="0"/>
          </a:gradFill>
          <a:ln/>
        </p:spPr>
        <p:txBody>
          <a:bodyPr wrap="square" lIns="79375" tIns="133700" rIns="79375" bIns="133700" rtlCol="0" anchor="ctr"/>
          <a:lstStyle/>
          <a:p>
            <a:pPr algn="ctr">
              <a:lnSpc>
                <a:spcPts val="1680"/>
              </a:lnSpc>
            </a:pPr>
            <a:endParaRPr lang="en-US" sz="1050" dirty="0"/>
          </a:p>
        </p:txBody>
      </p:sp>
      <p:sp>
        <p:nvSpPr>
          <p:cNvPr id="12" name="Shape 8"/>
          <p:cNvSpPr/>
          <p:nvPr/>
        </p:nvSpPr>
        <p:spPr>
          <a:xfrm>
            <a:off x="1898279" y="4220032"/>
            <a:ext cx="1428750" cy="1132518"/>
          </a:xfrm>
          <a:prstGeom prst="chevron">
            <a:avLst/>
          </a:prstGeom>
          <a:gradFill>
            <a:gsLst>
              <a:gs pos="0">
                <a:srgbClr val="8C2464"/>
              </a:gs>
              <a:gs pos="100000">
                <a:srgbClr val="FCF5F7"/>
              </a:gs>
            </a:gsLst>
            <a:lin ang="18900000"/>
          </a:gradFill>
          <a:ln/>
        </p:spPr>
        <p:txBody>
          <a:bodyPr/>
          <a:lstStyle/>
          <a:p>
            <a:endParaRPr lang="pt-BR"/>
          </a:p>
        </p:txBody>
      </p:sp>
      <p:pic>
        <p:nvPicPr>
          <p:cNvPr id="13" name="Image 1" descr="https://pitch-assets-ccb95893-de3f-4266-973c-20049231b248.s3.eu-west-1.amazonaws.com/try-pitch-pdf-export-logo.sv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  <p:sp>
        <p:nvSpPr>
          <p:cNvPr id="2" name="Text 9">
            <a:extLst>
              <a:ext uri="{FF2B5EF4-FFF2-40B4-BE49-F238E27FC236}">
                <a16:creationId xmlns:a16="http://schemas.microsoft.com/office/drawing/2014/main" id="{4634F75F-47DD-F6E4-9439-1D25710E54CB}"/>
              </a:ext>
            </a:extLst>
          </p:cNvPr>
          <p:cNvSpPr/>
          <p:nvPr/>
        </p:nvSpPr>
        <p:spPr>
          <a:xfrm>
            <a:off x="5314088" y="-505924"/>
            <a:ext cx="1811455" cy="1044298"/>
          </a:xfrm>
          <a:prstGeom prst="hexagon">
            <a:avLst/>
          </a:prstGeom>
          <a:solidFill>
            <a:srgbClr val="000000">
              <a:alpha val="0"/>
            </a:srgbClr>
          </a:solidFill>
          <a:ln w="21167">
            <a:solidFill>
              <a:srgbClr val="FCF5FC"/>
            </a:solidFill>
          </a:ln>
        </p:spPr>
        <p:txBody>
          <a:bodyPr wrap="square" lIns="100636" tIns="123285" rIns="100636" bIns="123285" rtlCol="0" anchor="ctr"/>
          <a:lstStyle/>
          <a:p>
            <a:pPr algn="ctr">
              <a:lnSpc>
                <a:spcPts val="1680"/>
              </a:lnSpc>
            </a:pPr>
            <a:endParaRPr lang="en-US" sz="1050" dirty="0"/>
          </a:p>
        </p:txBody>
      </p:sp>
      <p:pic>
        <p:nvPicPr>
          <p:cNvPr id="14" name="Imagem 13" descr="Torre de brinquedo&#10;&#10;Descrição gerada automaticamente com confiança baixa">
            <a:extLst>
              <a:ext uri="{FF2B5EF4-FFF2-40B4-BE49-F238E27FC236}">
                <a16:creationId xmlns:a16="http://schemas.microsoft.com/office/drawing/2014/main" id="{0C48C3A8-4AA0-8C84-5B2C-6D4FC458D1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8729" y="1372068"/>
            <a:ext cx="3083174" cy="25138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gradFill>
          <a:gsLst>
            <a:gs pos="0">
              <a:srgbClr val="6F248C"/>
            </a:gs>
            <a:gs pos="100000">
              <a:srgbClr val="8C2464"/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 rot="21120000">
            <a:off x="-2209709" y="-572999"/>
            <a:ext cx="11874334" cy="7014274"/>
          </a:xfrm>
          <a:prstGeom prst="roundRect">
            <a:avLst>
              <a:gd name="adj" fmla="val -13036"/>
            </a:avLst>
          </a:prstGeom>
          <a:gradFill>
            <a:gsLst>
              <a:gs pos="0">
                <a:srgbClr val="2F4075"/>
              </a:gs>
              <a:gs pos="100000">
                <a:srgbClr val="0E0E0E"/>
              </a:gs>
            </a:gsLst>
            <a:lin ang="16200000"/>
          </a:gradFill>
          <a:ln/>
        </p:spPr>
        <p:txBody>
          <a:bodyPr wrap="square" lIns="659685" tIns="828074" rIns="659685" bIns="828074" rtlCol="0" anchor="ctr"/>
          <a:lstStyle/>
          <a:p>
            <a:pPr algn="ctr">
              <a:lnSpc>
                <a:spcPts val="1680"/>
              </a:lnSpc>
            </a:pPr>
            <a:endParaRPr lang="en-US" sz="1050" dirty="0"/>
          </a:p>
        </p:txBody>
      </p:sp>
      <p:sp>
        <p:nvSpPr>
          <p:cNvPr id="4" name="Text 1"/>
          <p:cNvSpPr/>
          <p:nvPr/>
        </p:nvSpPr>
        <p:spPr>
          <a:xfrm>
            <a:off x="479975" y="1729267"/>
            <a:ext cx="1405083" cy="1407963"/>
          </a:xfrm>
          <a:prstGeom prst="roundRect">
            <a:avLst>
              <a:gd name="adj" fmla="val -65078"/>
            </a:avLst>
          </a:prstGeom>
          <a:gradFill>
            <a:gsLst>
              <a:gs pos="0">
                <a:srgbClr val="2F1140"/>
              </a:gs>
              <a:gs pos="100000">
                <a:srgbClr val="39102C"/>
              </a:gs>
            </a:gsLst>
            <a:lin ang="18900000"/>
          </a:gradFill>
          <a:ln/>
        </p:spPr>
        <p:txBody>
          <a:bodyPr wrap="square" lIns="78060" tIns="166218" rIns="78060" bIns="166218" rtlCol="0" anchor="ctr"/>
          <a:lstStyle/>
          <a:p>
            <a:pPr algn="ctr">
              <a:lnSpc>
                <a:spcPts val="1680"/>
              </a:lnSpc>
            </a:pP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2479900" y="2710179"/>
            <a:ext cx="1417214" cy="1407963"/>
          </a:xfrm>
          <a:prstGeom prst="roundRect">
            <a:avLst>
              <a:gd name="adj" fmla="val -64945"/>
            </a:avLst>
          </a:prstGeom>
          <a:gradFill>
            <a:gsLst>
              <a:gs pos="0">
                <a:srgbClr val="2F1140"/>
              </a:gs>
              <a:gs pos="100000">
                <a:srgbClr val="39102C"/>
              </a:gs>
            </a:gsLst>
            <a:lin ang="18900000"/>
          </a:gradFill>
          <a:ln/>
        </p:spPr>
        <p:txBody>
          <a:bodyPr wrap="square" lIns="78734" tIns="166218" rIns="78734" bIns="166218" rtlCol="0" anchor="ctr"/>
          <a:lstStyle/>
          <a:p>
            <a:pPr algn="ctr">
              <a:lnSpc>
                <a:spcPts val="1680"/>
              </a:lnSpc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4670794" y="1733560"/>
            <a:ext cx="1405083" cy="1407963"/>
          </a:xfrm>
          <a:prstGeom prst="roundRect">
            <a:avLst>
              <a:gd name="adj" fmla="val -65078"/>
            </a:avLst>
          </a:prstGeom>
          <a:gradFill>
            <a:gsLst>
              <a:gs pos="0">
                <a:srgbClr val="2F1140"/>
              </a:gs>
              <a:gs pos="100000">
                <a:srgbClr val="39102C"/>
              </a:gs>
            </a:gsLst>
            <a:lin ang="18900000"/>
          </a:gradFill>
          <a:ln/>
        </p:spPr>
        <p:txBody>
          <a:bodyPr wrap="square" lIns="78060" tIns="166218" rIns="78060" bIns="166218" rtlCol="0" anchor="ctr"/>
          <a:lstStyle/>
          <a:p>
            <a:pPr algn="ctr">
              <a:lnSpc>
                <a:spcPts val="1680"/>
              </a:lnSpc>
            </a:pP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6961041" y="2703863"/>
            <a:ext cx="1506304" cy="1407963"/>
          </a:xfrm>
          <a:prstGeom prst="roundRect">
            <a:avLst>
              <a:gd name="adj" fmla="val -64945"/>
            </a:avLst>
          </a:prstGeom>
          <a:gradFill>
            <a:gsLst>
              <a:gs pos="0">
                <a:srgbClr val="2F1140"/>
              </a:gs>
              <a:gs pos="100000">
                <a:srgbClr val="39102C"/>
              </a:gs>
            </a:gsLst>
            <a:lin ang="18900000"/>
          </a:gradFill>
          <a:ln/>
        </p:spPr>
        <p:txBody>
          <a:bodyPr wrap="square" lIns="83684" tIns="166218" rIns="83684" bIns="166218" rtlCol="0" anchor="ctr"/>
          <a:lstStyle/>
          <a:p>
            <a:pPr algn="ctr">
              <a:lnSpc>
                <a:spcPts val="1680"/>
              </a:lnSpc>
            </a:pP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476250" y="476250"/>
            <a:ext cx="4353124" cy="571500"/>
          </a:xfrm>
          <a:prstGeom prst="rect">
            <a:avLst/>
          </a:prstGeom>
          <a:noFill/>
          <a:ln/>
          <a:effectLst>
            <a:outerShdw blurRad="3175" dist="12700" dir="2700000" algn="bl" rotWithShape="0">
              <a:srgbClr val="000000">
                <a:alpha val="20000"/>
              </a:srgbClr>
            </a:outerShdw>
          </a:effectLst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4500" b="1" kern="0" spc="-12" dirty="0">
                <a:solidFill>
                  <a:srgbClr val="FCF5FC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Coleta de dados</a:t>
            </a:r>
            <a:endParaRPr lang="en-US" sz="4500" dirty="0"/>
          </a:p>
        </p:txBody>
      </p:sp>
      <p:pic>
        <p:nvPicPr>
          <p:cNvPr id="9" name="Image 0" descr="https://pitch-assets-ccb95893-de3f-4266-973c-20049231b248.s3.eu-west-1.amazonaws.com/3a23a1b8-bf78-43fc-a6dd-2558f6bd7372?pitch-bytes=2403336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74606" y="1606205"/>
            <a:ext cx="1405083" cy="1405083"/>
          </a:xfrm>
          <a:prstGeom prst="rect">
            <a:avLst/>
          </a:prstGeom>
        </p:spPr>
      </p:pic>
      <p:pic>
        <p:nvPicPr>
          <p:cNvPr id="10" name="Image 1" descr="https://pitch-assets-ccb95893-de3f-4266-973c-20049231b248.s3.eu-west-1.amazonaws.com/d473c891-d1c1-4978-8d57-7a1521a2ed30?pitch-bytes=2042985&amp;pitch-content-type=image%2F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6887" y="1605057"/>
            <a:ext cx="1405083" cy="1405083"/>
          </a:xfrm>
          <a:prstGeom prst="rect">
            <a:avLst/>
          </a:prstGeom>
        </p:spPr>
      </p:pic>
      <p:pic>
        <p:nvPicPr>
          <p:cNvPr id="11" name="Image 2" descr="https://pitch-assets-ccb95893-de3f-4266-973c-20049231b248.s3.eu-west-1.amazonaws.com/8f6071dd-3616-4733-859a-da8f6d8136b2?pitch-bytes=1466092&amp;pitch-content-type=image%2F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631536" y="2582805"/>
            <a:ext cx="1405083" cy="1405083"/>
          </a:xfrm>
          <a:prstGeom prst="rect">
            <a:avLst/>
          </a:prstGeom>
        </p:spPr>
      </p:pic>
      <p:pic>
        <p:nvPicPr>
          <p:cNvPr id="12" name="Image 3" descr="https://pitch-assets-ccb95893-de3f-4266-973c-20049231b248.s3.eu-west-1.amazonaws.com/45e87fee-c6bd-4158-829c-0fc6d465231a?pitch-bytes=2667533&amp;pitch-content-type=image%2Fpng"/>
          <p:cNvPicPr>
            <a:picLocks noChangeAspect="1"/>
          </p:cNvPicPr>
          <p:nvPr/>
        </p:nvPicPr>
        <p:blipFill>
          <a:blip r:embed="rId6"/>
          <a:srcRect t="2987" b="3733"/>
          <a:stretch/>
        </p:blipFill>
        <p:spPr>
          <a:xfrm>
            <a:off x="7082970" y="2578790"/>
            <a:ext cx="1506304" cy="1405083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743046" y="2246239"/>
            <a:ext cx="1209675" cy="21332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100" b="0" kern="0" spc="-12" dirty="0">
                <a:solidFill>
                  <a:srgbClr val="F7EAF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Sensor de Vibração</a:t>
            </a:r>
            <a:endParaRPr lang="en-US" sz="1050" dirty="0"/>
          </a:p>
        </p:txBody>
      </p:sp>
      <p:sp>
        <p:nvSpPr>
          <p:cNvPr id="14" name="Text 7"/>
          <p:cNvSpPr/>
          <p:nvPr/>
        </p:nvSpPr>
        <p:spPr>
          <a:xfrm>
            <a:off x="4873101" y="1269640"/>
            <a:ext cx="1205706" cy="21332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100" b="0" kern="0" spc="-12" dirty="0">
                <a:solidFill>
                  <a:srgbClr val="F7EAF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Sensor de Corrente</a:t>
            </a:r>
            <a:endParaRPr lang="en-US" sz="1050" dirty="0"/>
          </a:p>
        </p:txBody>
      </p:sp>
      <p:sp>
        <p:nvSpPr>
          <p:cNvPr id="15" name="Text 8"/>
          <p:cNvSpPr/>
          <p:nvPr/>
        </p:nvSpPr>
        <p:spPr>
          <a:xfrm>
            <a:off x="7631339" y="2242224"/>
            <a:ext cx="408385" cy="21332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100" b="0" kern="0" spc="-12" dirty="0">
                <a:solidFill>
                  <a:srgbClr val="F7EAF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ESP32</a:t>
            </a:r>
            <a:endParaRPr lang="en-US" sz="1050" dirty="0"/>
          </a:p>
        </p:txBody>
      </p:sp>
      <p:sp>
        <p:nvSpPr>
          <p:cNvPr id="16" name="Text 9"/>
          <p:cNvSpPr/>
          <p:nvPr/>
        </p:nvSpPr>
        <p:spPr>
          <a:xfrm>
            <a:off x="821728" y="1266367"/>
            <a:ext cx="1008980" cy="21334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100" b="0" kern="0" spc="-12" dirty="0">
                <a:solidFill>
                  <a:srgbClr val="F7EAF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Câmera Térmica</a:t>
            </a:r>
            <a:endParaRPr lang="en-US" sz="1050" dirty="0"/>
          </a:p>
        </p:txBody>
      </p:sp>
      <p:sp>
        <p:nvSpPr>
          <p:cNvPr id="17" name="Shape 10"/>
          <p:cNvSpPr/>
          <p:nvPr/>
        </p:nvSpPr>
        <p:spPr>
          <a:xfrm rot="5400000">
            <a:off x="8119505" y="-48524"/>
            <a:ext cx="1097280" cy="1095565"/>
          </a:xfrm>
          <a:prstGeom prst="diagStripe">
            <a:avLst/>
          </a:prstGeom>
          <a:solidFill>
            <a:srgbClr val="FCF5FC">
              <a:alpha val="6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Shape 11"/>
          <p:cNvSpPr/>
          <p:nvPr/>
        </p:nvSpPr>
        <p:spPr>
          <a:xfrm rot="16200000">
            <a:off x="-65128" y="4117853"/>
            <a:ext cx="1097280" cy="1095565"/>
          </a:xfrm>
          <a:prstGeom prst="diagStripe">
            <a:avLst/>
          </a:prstGeom>
          <a:solidFill>
            <a:srgbClr val="FCF5FC">
              <a:alpha val="6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Shape 12"/>
          <p:cNvSpPr/>
          <p:nvPr/>
        </p:nvSpPr>
        <p:spPr>
          <a:xfrm rot="2700000">
            <a:off x="-41436" y="4768515"/>
            <a:ext cx="873802" cy="0"/>
          </a:xfrm>
          <a:prstGeom prst="line">
            <a:avLst/>
          </a:prstGeom>
          <a:solidFill>
            <a:srgbClr val="FCF5FC"/>
          </a:solidFill>
          <a:ln w="21167">
            <a:solidFill>
              <a:srgbClr val="FCF5FC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20" name="Shape 13"/>
          <p:cNvSpPr/>
          <p:nvPr/>
        </p:nvSpPr>
        <p:spPr>
          <a:xfrm rot="2700000">
            <a:off x="8332028" y="427549"/>
            <a:ext cx="873802" cy="0"/>
          </a:xfrm>
          <a:prstGeom prst="line">
            <a:avLst/>
          </a:prstGeom>
          <a:solidFill>
            <a:srgbClr val="FCF5FC"/>
          </a:solidFill>
          <a:ln w="21167">
            <a:solidFill>
              <a:srgbClr val="FCF5FC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pic>
        <p:nvPicPr>
          <p:cNvPr id="21" name="Image 4" descr="https://pitch-assets-ccb95893-de3f-4266-973c-20049231b248.s3.eu-west-1.amazonaws.com/try-pitch-pdf-export-logo.svg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gradFill>
          <a:gsLst>
            <a:gs pos="0">
              <a:srgbClr val="6F248C"/>
            </a:gs>
            <a:gs pos="100000">
              <a:srgbClr val="8C2464"/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 rot="21120000">
            <a:off x="-2248782" y="-386279"/>
            <a:ext cx="11874334" cy="7014274"/>
          </a:xfrm>
          <a:prstGeom prst="roundRect">
            <a:avLst>
              <a:gd name="adj" fmla="val -13036"/>
            </a:avLst>
          </a:prstGeom>
          <a:gradFill>
            <a:gsLst>
              <a:gs pos="0">
                <a:srgbClr val="2F4075"/>
              </a:gs>
              <a:gs pos="100000">
                <a:srgbClr val="0E0E0E"/>
              </a:gs>
            </a:gsLst>
            <a:lin ang="16200000"/>
          </a:gradFill>
          <a:ln/>
        </p:spPr>
        <p:txBody>
          <a:bodyPr wrap="square" lIns="659685" tIns="828074" rIns="659685" bIns="828074" rtlCol="0" anchor="ctr"/>
          <a:lstStyle/>
          <a:p>
            <a:pPr algn="ctr">
              <a:lnSpc>
                <a:spcPts val="1680"/>
              </a:lnSpc>
            </a:pPr>
            <a:endParaRPr lang="en-US" sz="1050" dirty="0"/>
          </a:p>
        </p:txBody>
      </p:sp>
      <p:sp>
        <p:nvSpPr>
          <p:cNvPr id="4" name="Text 1"/>
          <p:cNvSpPr/>
          <p:nvPr/>
        </p:nvSpPr>
        <p:spPr>
          <a:xfrm>
            <a:off x="476388" y="317306"/>
            <a:ext cx="4784011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500"/>
              </a:lnSpc>
            </a:pPr>
            <a:r>
              <a:rPr lang="en-US" sz="4500" b="1" kern="0" spc="-12" dirty="0">
                <a:solidFill>
                  <a:srgbClr val="FCF5FC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Armazenamento</a:t>
            </a:r>
            <a:endParaRPr lang="en-US" sz="4500" dirty="0"/>
          </a:p>
        </p:txBody>
      </p:sp>
      <p:sp>
        <p:nvSpPr>
          <p:cNvPr id="5" name="Shape 2"/>
          <p:cNvSpPr/>
          <p:nvPr/>
        </p:nvSpPr>
        <p:spPr>
          <a:xfrm rot="5400000">
            <a:off x="8119505" y="-48524"/>
            <a:ext cx="1097280" cy="1095565"/>
          </a:xfrm>
          <a:prstGeom prst="diagStripe">
            <a:avLst/>
          </a:prstGeom>
          <a:solidFill>
            <a:srgbClr val="FCF5FC">
              <a:alpha val="6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 rot="16200000">
            <a:off x="-65128" y="4117853"/>
            <a:ext cx="1097280" cy="1095565"/>
          </a:xfrm>
          <a:prstGeom prst="diagStripe">
            <a:avLst/>
          </a:prstGeom>
          <a:solidFill>
            <a:srgbClr val="FCF5FC">
              <a:alpha val="6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Shape 4"/>
          <p:cNvSpPr/>
          <p:nvPr/>
        </p:nvSpPr>
        <p:spPr>
          <a:xfrm rot="2700000">
            <a:off x="8332028" y="427549"/>
            <a:ext cx="873802" cy="0"/>
          </a:xfrm>
          <a:prstGeom prst="line">
            <a:avLst/>
          </a:prstGeom>
          <a:solidFill>
            <a:srgbClr val="FCF5FC"/>
          </a:solidFill>
          <a:ln w="21167">
            <a:solidFill>
              <a:srgbClr val="FCF5FC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8" name="Shape 5"/>
          <p:cNvSpPr/>
          <p:nvPr/>
        </p:nvSpPr>
        <p:spPr>
          <a:xfrm rot="2700000">
            <a:off x="-41436" y="4768515"/>
            <a:ext cx="873802" cy="0"/>
          </a:xfrm>
          <a:prstGeom prst="line">
            <a:avLst/>
          </a:prstGeom>
          <a:solidFill>
            <a:srgbClr val="FCF5FC"/>
          </a:solidFill>
          <a:ln w="21167">
            <a:solidFill>
              <a:srgbClr val="FCF5FC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471307" y="1465965"/>
            <a:ext cx="3336012" cy="25717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190500" indent="-190500" algn="l">
              <a:lnSpc>
                <a:spcPts val="2880"/>
              </a:lnSpc>
              <a:buSzPct val="100000"/>
              <a:buChar char="•"/>
            </a:pPr>
            <a:r>
              <a:rPr lang="en-US" sz="1800" b="0" kern="0" spc="-12" dirty="0">
                <a:solidFill>
                  <a:srgbClr val="F7EAF7"/>
                </a:solidFill>
                <a:latin typeface="Azeret Mono" pitchFamily="34" charset="0"/>
                <a:ea typeface="Azeret Mono" pitchFamily="34" charset="-122"/>
                <a:cs typeface="Azeret Mono" pitchFamily="34" charset="-120"/>
              </a:rPr>
              <a:t>SQLite 3 ( </a:t>
            </a:r>
            <a:r>
              <a:rPr lang="en-US" sz="1800" b="0" kern="0" spc="-12" dirty="0">
                <a:solidFill>
                  <a:srgbClr val="EE8B72"/>
                </a:solidFill>
                <a:latin typeface="Azeret Mono" pitchFamily="34" charset="0"/>
                <a:ea typeface="Azeret Mono" pitchFamily="34" charset="-122"/>
                <a:cs typeface="Azeret Mono" pitchFamily="34" charset="-120"/>
              </a:rPr>
              <a:t>BD </a:t>
            </a:r>
            <a:r>
              <a:rPr lang="en-US" sz="1800" b="0" kern="0" spc="-12" dirty="0">
                <a:solidFill>
                  <a:srgbClr val="F7EAF7"/>
                </a:solidFill>
                <a:latin typeface="Azeret Mono" pitchFamily="34" charset="0"/>
                <a:ea typeface="Azeret Mono" pitchFamily="34" charset="-122"/>
                <a:cs typeface="Azeret Mono" pitchFamily="34" charset="-120"/>
              </a:rPr>
              <a:t>) </a:t>
            </a:r>
            <a:endParaRPr lang="en-US" sz="1800" dirty="0"/>
          </a:p>
          <a:p>
            <a:pPr algn="l">
              <a:lnSpc>
                <a:spcPts val="2880"/>
              </a:lnSpc>
            </a:pPr>
            <a:endParaRPr lang="en-US" sz="1800" dirty="0"/>
          </a:p>
          <a:p>
            <a:pPr algn="l">
              <a:lnSpc>
                <a:spcPts val="2880"/>
              </a:lnSpc>
            </a:pPr>
            <a:endParaRPr lang="en-US" sz="1800" dirty="0"/>
          </a:p>
          <a:p>
            <a:pPr marL="190500" indent="-190500" algn="l">
              <a:lnSpc>
                <a:spcPts val="2880"/>
              </a:lnSpc>
              <a:buSzPct val="100000"/>
              <a:buChar char="•"/>
            </a:pPr>
            <a:r>
              <a:rPr lang="en-US" sz="1800" b="0" kern="0" spc="-12" dirty="0">
                <a:solidFill>
                  <a:srgbClr val="F7EAF7"/>
                </a:solidFill>
                <a:latin typeface="Azeret Mono" pitchFamily="34" charset="0"/>
                <a:ea typeface="Azeret Mono" pitchFamily="34" charset="-122"/>
                <a:cs typeface="Azeret Mono" pitchFamily="34" charset="-120"/>
              </a:rPr>
              <a:t>Docker ( </a:t>
            </a:r>
            <a:r>
              <a:rPr lang="en-US" sz="1800" b="0" kern="0" spc="-12" dirty="0">
                <a:solidFill>
                  <a:srgbClr val="9680EE"/>
                </a:solidFill>
                <a:latin typeface="Azeret Mono" pitchFamily="34" charset="0"/>
                <a:ea typeface="Azeret Mono" pitchFamily="34" charset="-122"/>
                <a:cs typeface="Azeret Mono" pitchFamily="34" charset="-120"/>
              </a:rPr>
              <a:t>Container </a:t>
            </a:r>
            <a:r>
              <a:rPr lang="en-US" sz="1800" b="0" kern="0" spc="-12" dirty="0">
                <a:solidFill>
                  <a:srgbClr val="F7EAF7"/>
                </a:solidFill>
                <a:latin typeface="Azeret Mono" pitchFamily="34" charset="0"/>
                <a:ea typeface="Azeret Mono" pitchFamily="34" charset="-122"/>
                <a:cs typeface="Azeret Mono" pitchFamily="34" charset="-120"/>
              </a:rPr>
              <a:t>)</a:t>
            </a:r>
            <a:endParaRPr lang="en-US" sz="1800" dirty="0"/>
          </a:p>
          <a:p>
            <a:pPr algn="l">
              <a:lnSpc>
                <a:spcPts val="2880"/>
              </a:lnSpc>
            </a:pPr>
            <a:endParaRPr lang="en-US" sz="1800" dirty="0"/>
          </a:p>
          <a:p>
            <a:pPr algn="l">
              <a:lnSpc>
                <a:spcPts val="2880"/>
              </a:lnSpc>
            </a:pPr>
            <a:endParaRPr lang="en-US" sz="1800" dirty="0"/>
          </a:p>
          <a:p>
            <a:pPr marL="190500" indent="-190500" algn="l">
              <a:lnSpc>
                <a:spcPts val="2880"/>
              </a:lnSpc>
              <a:buSzPct val="100000"/>
              <a:buChar char="•"/>
            </a:pPr>
            <a:r>
              <a:rPr lang="en-US" sz="1800" b="0" kern="0" spc="-12" dirty="0">
                <a:solidFill>
                  <a:srgbClr val="F7EAF7"/>
                </a:solidFill>
                <a:latin typeface="Azeret Mono" pitchFamily="34" charset="0"/>
                <a:ea typeface="Azeret Mono" pitchFamily="34" charset="-122"/>
                <a:cs typeface="Azeret Mono" pitchFamily="34" charset="-120"/>
              </a:rPr>
              <a:t>MQTT ( </a:t>
            </a:r>
            <a:r>
              <a:rPr lang="en-US" sz="1800" b="0" kern="0" spc="-12" dirty="0">
                <a:solidFill>
                  <a:srgbClr val="F22947"/>
                </a:solidFill>
                <a:latin typeface="Azeret Mono" pitchFamily="34" charset="0"/>
                <a:ea typeface="Azeret Mono" pitchFamily="34" charset="-122"/>
                <a:cs typeface="Azeret Mono" pitchFamily="34" charset="-120"/>
              </a:rPr>
              <a:t>Comunicação</a:t>
            </a:r>
            <a:r>
              <a:rPr lang="en-US" sz="1800" b="0" kern="0" spc="-12" dirty="0">
                <a:solidFill>
                  <a:srgbClr val="F7EAF7"/>
                </a:solidFill>
                <a:latin typeface="Azeret Mono" pitchFamily="34" charset="0"/>
                <a:ea typeface="Azeret Mono" pitchFamily="34" charset="-122"/>
                <a:cs typeface="Azeret Mono" pitchFamily="34" charset="-120"/>
              </a:rPr>
              <a:t> )</a:t>
            </a:r>
            <a:r>
              <a:rPr lang="en-US" sz="1800" b="0" kern="0" spc="-12" dirty="0">
                <a:solidFill>
                  <a:srgbClr val="F7EAF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</a:t>
            </a:r>
            <a:endParaRPr lang="en-US" sz="1800" dirty="0"/>
          </a:p>
        </p:txBody>
      </p:sp>
      <p:pic>
        <p:nvPicPr>
          <p:cNvPr id="10" name="Image 0" descr="https://pitch-assets-ccb95893-de3f-4266-973c-20049231b248.s3.eu-west-1.amazonaws.com/05b7d74e-badb-4a92-9250-445251f4d1b1?pitch-bytes=49490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59407" y="2462913"/>
            <a:ext cx="2318640" cy="1313537"/>
          </a:xfrm>
          <a:prstGeom prst="rect">
            <a:avLst/>
          </a:prstGeom>
        </p:spPr>
      </p:pic>
      <p:pic>
        <p:nvPicPr>
          <p:cNvPr id="11" name="Image 1" descr="https://pitch-assets-ccb95893-de3f-4266-973c-20049231b248.s3.eu-west-1.amazonaws.com/566c503c-ea98-4641-a755-5087f4e34e8e?pitch-bytes=5575&amp;pitch-content-type=image%2F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354392" y="3009987"/>
            <a:ext cx="1542477" cy="1659999"/>
          </a:xfrm>
          <a:prstGeom prst="rect">
            <a:avLst/>
          </a:prstGeom>
        </p:spPr>
      </p:pic>
      <p:pic>
        <p:nvPicPr>
          <p:cNvPr id="12" name="Image 2" descr="https://pitch-assets-ccb95893-de3f-4266-973c-20049231b248.s3.eu-west-1.amazonaws.com/fc57d0e5-63ae-4ea2-83ef-e8eac52af1ed?pitch-bytes=5143&amp;pitch-content-type=image%2F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676107" y="675768"/>
            <a:ext cx="845145" cy="1788891"/>
          </a:xfrm>
          <a:prstGeom prst="rect">
            <a:avLst/>
          </a:prstGeom>
        </p:spPr>
      </p:pic>
      <p:pic>
        <p:nvPicPr>
          <p:cNvPr id="13" name="Image 3" descr="https://pitch-assets-ccb95893-de3f-4266-973c-20049231b248.s3.eu-west-1.amazonaws.com/try-pitch-pdf-export-logo.sv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gradFill>
          <a:gsLst>
            <a:gs pos="0">
              <a:srgbClr val="6F248C"/>
            </a:gs>
            <a:gs pos="100000">
              <a:srgbClr val="8C2464"/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 rot="21120000">
            <a:off x="-2209709" y="-572999"/>
            <a:ext cx="11874334" cy="7014274"/>
          </a:xfrm>
          <a:prstGeom prst="roundRect">
            <a:avLst>
              <a:gd name="adj" fmla="val -13036"/>
            </a:avLst>
          </a:prstGeom>
          <a:gradFill>
            <a:gsLst>
              <a:gs pos="0">
                <a:srgbClr val="2F4075"/>
              </a:gs>
              <a:gs pos="100000">
                <a:srgbClr val="0E0E0E"/>
              </a:gs>
            </a:gsLst>
            <a:lin ang="16200000"/>
          </a:gradFill>
          <a:ln/>
        </p:spPr>
        <p:txBody>
          <a:bodyPr wrap="square" lIns="659685" tIns="828074" rIns="659685" bIns="828074" rtlCol="0" anchor="ctr"/>
          <a:lstStyle/>
          <a:p>
            <a:pPr algn="ctr">
              <a:lnSpc>
                <a:spcPts val="1680"/>
              </a:lnSpc>
            </a:pPr>
            <a:endParaRPr lang="en-US" sz="1050" dirty="0"/>
          </a:p>
        </p:txBody>
      </p:sp>
      <p:sp>
        <p:nvSpPr>
          <p:cNvPr id="4" name="Text 1"/>
          <p:cNvSpPr/>
          <p:nvPr/>
        </p:nvSpPr>
        <p:spPr>
          <a:xfrm>
            <a:off x="478532" y="293890"/>
            <a:ext cx="786408" cy="5715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4500" b="1" kern="0" spc="-12" dirty="0">
                <a:solidFill>
                  <a:srgbClr val="FCF5FC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I.A</a:t>
            </a:r>
            <a:endParaRPr lang="en-US" sz="4500" dirty="0"/>
          </a:p>
        </p:txBody>
      </p:sp>
      <p:sp>
        <p:nvSpPr>
          <p:cNvPr id="5" name="Shape 2"/>
          <p:cNvSpPr/>
          <p:nvPr/>
        </p:nvSpPr>
        <p:spPr>
          <a:xfrm>
            <a:off x="7454810" y="974102"/>
            <a:ext cx="1493966" cy="864928"/>
          </a:xfrm>
          <a:prstGeom prst="parallelogram">
            <a:avLst/>
          </a:prstGeom>
          <a:gradFill>
            <a:gsLst>
              <a:gs pos="0">
                <a:srgbClr val="6F248C"/>
              </a:gs>
              <a:gs pos="100000">
                <a:srgbClr val="8C2464"/>
              </a:gs>
            </a:gsLst>
            <a:lin ang="18900000"/>
          </a:gra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5287472" y="5242687"/>
            <a:ext cx="1493966" cy="864928"/>
          </a:xfrm>
          <a:prstGeom prst="parallelogram">
            <a:avLst/>
          </a:prstGeom>
          <a:gradFill>
            <a:gsLst>
              <a:gs pos="0">
                <a:srgbClr val="6F248C"/>
              </a:gs>
              <a:gs pos="100000">
                <a:srgbClr val="8C2464"/>
              </a:gs>
            </a:gsLst>
            <a:lin ang="18900000"/>
          </a:gradFill>
          <a:ln/>
        </p:spPr>
        <p:txBody>
          <a:bodyPr wrap="square" lIns="82998" tIns="102110" rIns="82998" bIns="102110" rtlCol="0" anchor="ctr"/>
          <a:lstStyle/>
          <a:p>
            <a:pPr algn="ctr">
              <a:lnSpc>
                <a:spcPts val="1680"/>
              </a:lnSpc>
            </a:pPr>
            <a:endParaRPr lang="en-US" sz="1050" dirty="0"/>
          </a:p>
        </p:txBody>
      </p:sp>
      <p:sp>
        <p:nvSpPr>
          <p:cNvPr id="7" name="Shape 4"/>
          <p:cNvSpPr/>
          <p:nvPr/>
        </p:nvSpPr>
        <p:spPr>
          <a:xfrm>
            <a:off x="7458619" y="-2117"/>
            <a:ext cx="1493966" cy="864928"/>
          </a:xfrm>
          <a:prstGeom prst="parallelogram">
            <a:avLst/>
          </a:prstGeom>
          <a:solidFill>
            <a:srgbClr val="FCF5F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8734858" y="972383"/>
            <a:ext cx="1493966" cy="864928"/>
          </a:xfrm>
          <a:prstGeom prst="parallelogram">
            <a:avLst/>
          </a:prstGeom>
          <a:solidFill>
            <a:srgbClr val="000000">
              <a:alpha val="0"/>
            </a:srgbClr>
          </a:solidFill>
          <a:ln w="21167">
            <a:solidFill>
              <a:srgbClr val="FCF5FC"/>
            </a:solidFill>
          </a:ln>
        </p:spPr>
        <p:txBody>
          <a:bodyPr wrap="square" lIns="82998" tIns="102110" rIns="82998" bIns="102110" rtlCol="0" anchor="ctr"/>
          <a:lstStyle/>
          <a:p>
            <a:pPr algn="ctr">
              <a:lnSpc>
                <a:spcPts val="1680"/>
              </a:lnSpc>
            </a:pPr>
            <a:endParaRPr lang="en-US" sz="1050" dirty="0"/>
          </a:p>
        </p:txBody>
      </p:sp>
      <p:sp>
        <p:nvSpPr>
          <p:cNvPr id="9" name="Shape 6"/>
          <p:cNvSpPr/>
          <p:nvPr/>
        </p:nvSpPr>
        <p:spPr>
          <a:xfrm>
            <a:off x="-636186" y="3748590"/>
            <a:ext cx="1493966" cy="864928"/>
          </a:xfrm>
          <a:prstGeom prst="parallelogram">
            <a:avLst/>
          </a:prstGeom>
          <a:gradFill>
            <a:gsLst>
              <a:gs pos="0">
                <a:srgbClr val="6F248C"/>
              </a:gs>
              <a:gs pos="100000">
                <a:srgbClr val="8C2464"/>
              </a:gs>
            </a:gsLst>
            <a:lin ang="18900000"/>
          </a:gra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Shape 7"/>
          <p:cNvSpPr/>
          <p:nvPr/>
        </p:nvSpPr>
        <p:spPr>
          <a:xfrm>
            <a:off x="201751" y="4727061"/>
            <a:ext cx="1493966" cy="864928"/>
          </a:xfrm>
          <a:prstGeom prst="parallelogram">
            <a:avLst/>
          </a:prstGeom>
          <a:solidFill>
            <a:srgbClr val="FCF5F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561487" y="3743498"/>
            <a:ext cx="1493966" cy="864928"/>
          </a:xfrm>
          <a:prstGeom prst="parallelogram">
            <a:avLst/>
          </a:prstGeom>
          <a:solidFill>
            <a:srgbClr val="FCF5FC"/>
          </a:solidFill>
          <a:ln/>
        </p:spPr>
        <p:txBody>
          <a:bodyPr wrap="square" lIns="82998" tIns="102110" rIns="82998" bIns="102110" rtlCol="0" anchor="ctr"/>
          <a:lstStyle/>
          <a:p>
            <a:pPr algn="ctr">
              <a:lnSpc>
                <a:spcPts val="1680"/>
              </a:lnSpc>
            </a:pP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8731536" y="-6088"/>
            <a:ext cx="1493966" cy="864928"/>
          </a:xfrm>
          <a:prstGeom prst="parallelogram">
            <a:avLst/>
          </a:prstGeom>
          <a:gradFill>
            <a:gsLst>
              <a:gs pos="0">
                <a:srgbClr val="6F248C"/>
              </a:gs>
              <a:gs pos="100000">
                <a:srgbClr val="8C2464"/>
              </a:gs>
            </a:gsLst>
            <a:lin ang="18900000"/>
          </a:gradFill>
          <a:ln/>
        </p:spPr>
        <p:txBody>
          <a:bodyPr wrap="square" lIns="82998" tIns="102110" rIns="82998" bIns="102110" rtlCol="0" anchor="ctr"/>
          <a:lstStyle/>
          <a:p>
            <a:pPr algn="ctr">
              <a:lnSpc>
                <a:spcPts val="1680"/>
              </a:lnSpc>
            </a:pPr>
            <a:endParaRPr lang="en-US" sz="1050" dirty="0"/>
          </a:p>
        </p:txBody>
      </p:sp>
      <p:sp>
        <p:nvSpPr>
          <p:cNvPr id="13" name="Shape 10"/>
          <p:cNvSpPr/>
          <p:nvPr/>
        </p:nvSpPr>
        <p:spPr>
          <a:xfrm>
            <a:off x="1389371" y="4721969"/>
            <a:ext cx="1493966" cy="864928"/>
          </a:xfrm>
          <a:prstGeom prst="parallelogram">
            <a:avLst/>
          </a:prstGeom>
          <a:solidFill>
            <a:srgbClr val="000000">
              <a:alpha val="0"/>
            </a:srgbClr>
          </a:solidFill>
          <a:ln w="21167">
            <a:solidFill>
              <a:srgbClr val="6F248C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4" name="Text 11"/>
          <p:cNvSpPr/>
          <p:nvPr/>
        </p:nvSpPr>
        <p:spPr>
          <a:xfrm>
            <a:off x="-638996" y="2769106"/>
            <a:ext cx="1493966" cy="864928"/>
          </a:xfrm>
          <a:prstGeom prst="parallelogram">
            <a:avLst/>
          </a:prstGeom>
          <a:solidFill>
            <a:srgbClr val="FCF5FC"/>
          </a:solidFill>
          <a:ln/>
        </p:spPr>
        <p:txBody>
          <a:bodyPr wrap="square" lIns="82998" tIns="102110" rIns="82998" bIns="102110" rtlCol="0" anchor="ctr"/>
          <a:lstStyle/>
          <a:p>
            <a:pPr algn="ctr">
              <a:lnSpc>
                <a:spcPts val="1680"/>
              </a:lnSpc>
            </a:pPr>
            <a:endParaRPr lang="en-US" sz="1050" dirty="0"/>
          </a:p>
        </p:txBody>
      </p:sp>
      <p:sp>
        <p:nvSpPr>
          <p:cNvPr id="15" name="Shape 12"/>
          <p:cNvSpPr/>
          <p:nvPr/>
        </p:nvSpPr>
        <p:spPr>
          <a:xfrm>
            <a:off x="6217814" y="293"/>
            <a:ext cx="1493966" cy="864928"/>
          </a:xfrm>
          <a:prstGeom prst="parallelogram">
            <a:avLst/>
          </a:prstGeom>
          <a:solidFill>
            <a:srgbClr val="000000">
              <a:alpha val="0"/>
            </a:srgbClr>
          </a:solidFill>
          <a:ln w="21167">
            <a:solidFill>
              <a:srgbClr val="FCF5FC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16" name="Image 0" descr="https://pitch-assets-ccb95893-de3f-4266-973c-20049231b248.s3.eu-west-1.amazonaws.com/fe14279e-a609-4624-9b5c-c7a6add568e3?pitch-bytes=82069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1395" y="1205514"/>
            <a:ext cx="8156630" cy="2735586"/>
          </a:xfrm>
          <a:prstGeom prst="rect">
            <a:avLst/>
          </a:prstGeom>
        </p:spPr>
      </p:pic>
      <p:pic>
        <p:nvPicPr>
          <p:cNvPr id="17" name="Image 1" descr="https://pitch-assets-ccb95893-de3f-4266-973c-20049231b248.s3.eu-west-1.amazonaws.com/try-pitch-pdf-export-logo.sv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gradFill>
          <a:gsLst>
            <a:gs pos="0">
              <a:srgbClr val="6F248C"/>
            </a:gs>
            <a:gs pos="100000">
              <a:srgbClr val="8C2464"/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 rot="21120000">
            <a:off x="-2209709" y="-572999"/>
            <a:ext cx="11874334" cy="7014274"/>
          </a:xfrm>
          <a:prstGeom prst="roundRect">
            <a:avLst>
              <a:gd name="adj" fmla="val -13036"/>
            </a:avLst>
          </a:prstGeom>
          <a:gradFill>
            <a:gsLst>
              <a:gs pos="0">
                <a:srgbClr val="2F4075"/>
              </a:gs>
              <a:gs pos="100000">
                <a:srgbClr val="0E0E0E"/>
              </a:gs>
            </a:gsLst>
            <a:lin ang="16200000"/>
          </a:gradFill>
          <a:ln/>
        </p:spPr>
        <p:txBody>
          <a:bodyPr wrap="square" lIns="659685" tIns="828074" rIns="659685" bIns="828074" rtlCol="0" anchor="ctr"/>
          <a:lstStyle/>
          <a:p>
            <a:pPr algn="ctr">
              <a:lnSpc>
                <a:spcPts val="1680"/>
              </a:lnSpc>
            </a:pPr>
            <a:endParaRPr lang="en-US" sz="1050" dirty="0"/>
          </a:p>
        </p:txBody>
      </p:sp>
      <p:sp>
        <p:nvSpPr>
          <p:cNvPr id="4" name="Text 1"/>
          <p:cNvSpPr/>
          <p:nvPr/>
        </p:nvSpPr>
        <p:spPr>
          <a:xfrm>
            <a:off x="476250" y="476250"/>
            <a:ext cx="3049538" cy="5715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4500" b="1" kern="0" spc="-12" dirty="0">
                <a:solidFill>
                  <a:srgbClr val="FCF5FC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Dashboard</a:t>
            </a:r>
            <a:endParaRPr lang="en-US" sz="4500" dirty="0"/>
          </a:p>
        </p:txBody>
      </p:sp>
      <p:pic>
        <p:nvPicPr>
          <p:cNvPr id="5" name="Image 0" descr="https://pitch-assets-ccb95893-de3f-4266-973c-20049231b248.s3.eu-west-1.amazonaws.com/064dee62-7ea9-45ba-a2d4-cd6c5fda74b9?pitch-bytes=231608&amp;pitch-content-type=image%2Fpng"/>
          <p:cNvPicPr>
            <a:picLocks noChangeAspect="1"/>
          </p:cNvPicPr>
          <p:nvPr/>
        </p:nvPicPr>
        <p:blipFill>
          <a:blip r:embed="rId3"/>
          <a:srcRect t="128" b="275"/>
          <a:stretch/>
        </p:blipFill>
        <p:spPr>
          <a:xfrm>
            <a:off x="5913910" y="1652014"/>
            <a:ext cx="1398600" cy="2825449"/>
          </a:xfrm>
          <a:prstGeom prst="rect">
            <a:avLst/>
          </a:prstGeom>
        </p:spPr>
      </p:pic>
      <p:pic>
        <p:nvPicPr>
          <p:cNvPr id="6" name="Image 1" descr="https://pitch-assets-ccb95893-de3f-4266-973c-20049231b248.s3.eu-west-1.amazonaws.com/c74dd332-07f5-4ddb-bd85-b664ddedfb6b?pitch-bytes=80756&amp;pitch-content-type=image%2Fpng"/>
          <p:cNvPicPr>
            <a:picLocks noChangeAspect="1"/>
          </p:cNvPicPr>
          <p:nvPr/>
        </p:nvPicPr>
        <p:blipFill>
          <a:blip r:embed="rId4"/>
          <a:srcRect t="2506" b="1128"/>
          <a:stretch/>
        </p:blipFill>
        <p:spPr>
          <a:xfrm>
            <a:off x="5992127" y="1731196"/>
            <a:ext cx="1237242" cy="2674571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7454810" y="974102"/>
            <a:ext cx="1493966" cy="864928"/>
          </a:xfrm>
          <a:prstGeom prst="parallelogram">
            <a:avLst/>
          </a:prstGeom>
          <a:gradFill>
            <a:gsLst>
              <a:gs pos="0">
                <a:srgbClr val="6F248C"/>
              </a:gs>
              <a:gs pos="100000">
                <a:srgbClr val="8C2464"/>
              </a:gs>
            </a:gsLst>
            <a:lin ang="18900000"/>
          </a:gra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Shape 3"/>
          <p:cNvSpPr/>
          <p:nvPr/>
        </p:nvSpPr>
        <p:spPr>
          <a:xfrm>
            <a:off x="6217814" y="293"/>
            <a:ext cx="1493966" cy="864928"/>
          </a:xfrm>
          <a:prstGeom prst="parallelogram">
            <a:avLst/>
          </a:prstGeom>
          <a:solidFill>
            <a:srgbClr val="000000">
              <a:alpha val="0"/>
            </a:srgbClr>
          </a:solidFill>
          <a:ln w="21167">
            <a:solidFill>
              <a:srgbClr val="FCF5FC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9" name="Shape 4"/>
          <p:cNvSpPr/>
          <p:nvPr/>
        </p:nvSpPr>
        <p:spPr>
          <a:xfrm>
            <a:off x="7458619" y="-2117"/>
            <a:ext cx="1493966" cy="864928"/>
          </a:xfrm>
          <a:prstGeom prst="parallelogram">
            <a:avLst/>
          </a:prstGeom>
          <a:solidFill>
            <a:srgbClr val="FCF5F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5"/>
          <p:cNvSpPr/>
          <p:nvPr/>
        </p:nvSpPr>
        <p:spPr>
          <a:xfrm>
            <a:off x="8734858" y="972383"/>
            <a:ext cx="1493966" cy="864928"/>
          </a:xfrm>
          <a:prstGeom prst="parallelogram">
            <a:avLst/>
          </a:prstGeom>
          <a:solidFill>
            <a:srgbClr val="000000">
              <a:alpha val="0"/>
            </a:srgbClr>
          </a:solidFill>
          <a:ln w="21167">
            <a:solidFill>
              <a:srgbClr val="FCF5FC"/>
            </a:solidFill>
          </a:ln>
        </p:spPr>
        <p:txBody>
          <a:bodyPr wrap="square" lIns="82998" tIns="102110" rIns="82998" bIns="102110" rtlCol="0" anchor="ctr"/>
          <a:lstStyle/>
          <a:p>
            <a:pPr algn="ctr">
              <a:lnSpc>
                <a:spcPts val="1680"/>
              </a:lnSpc>
            </a:pPr>
            <a:endParaRPr lang="en-US" sz="1050" dirty="0"/>
          </a:p>
        </p:txBody>
      </p:sp>
      <p:sp>
        <p:nvSpPr>
          <p:cNvPr id="11" name="Shape 6"/>
          <p:cNvSpPr/>
          <p:nvPr/>
        </p:nvSpPr>
        <p:spPr>
          <a:xfrm>
            <a:off x="-636186" y="3748590"/>
            <a:ext cx="1493966" cy="864928"/>
          </a:xfrm>
          <a:prstGeom prst="parallelogram">
            <a:avLst/>
          </a:prstGeom>
          <a:gradFill>
            <a:gsLst>
              <a:gs pos="0">
                <a:srgbClr val="6F248C"/>
              </a:gs>
              <a:gs pos="100000">
                <a:srgbClr val="8C2464"/>
              </a:gs>
            </a:gsLst>
            <a:lin ang="18900000"/>
          </a:gra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Shape 7"/>
          <p:cNvSpPr/>
          <p:nvPr/>
        </p:nvSpPr>
        <p:spPr>
          <a:xfrm>
            <a:off x="201751" y="4727061"/>
            <a:ext cx="1493966" cy="864928"/>
          </a:xfrm>
          <a:prstGeom prst="parallelogram">
            <a:avLst/>
          </a:prstGeom>
          <a:solidFill>
            <a:srgbClr val="FCF5F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8"/>
          <p:cNvSpPr/>
          <p:nvPr/>
        </p:nvSpPr>
        <p:spPr>
          <a:xfrm>
            <a:off x="561487" y="3743498"/>
            <a:ext cx="1493966" cy="864928"/>
          </a:xfrm>
          <a:prstGeom prst="parallelogram">
            <a:avLst/>
          </a:prstGeom>
          <a:solidFill>
            <a:srgbClr val="FCF5FC"/>
          </a:solidFill>
          <a:ln/>
        </p:spPr>
        <p:txBody>
          <a:bodyPr wrap="square" lIns="82998" tIns="102110" rIns="82998" bIns="102110" rtlCol="0" anchor="ctr"/>
          <a:lstStyle/>
          <a:p>
            <a:pPr algn="ctr">
              <a:lnSpc>
                <a:spcPts val="1680"/>
              </a:lnSpc>
            </a:pPr>
            <a:endParaRPr lang="en-US" sz="1050" dirty="0"/>
          </a:p>
        </p:txBody>
      </p:sp>
      <p:sp>
        <p:nvSpPr>
          <p:cNvPr id="14" name="Text 9"/>
          <p:cNvSpPr/>
          <p:nvPr/>
        </p:nvSpPr>
        <p:spPr>
          <a:xfrm>
            <a:off x="8731536" y="-6088"/>
            <a:ext cx="1493966" cy="864928"/>
          </a:xfrm>
          <a:prstGeom prst="parallelogram">
            <a:avLst/>
          </a:prstGeom>
          <a:gradFill>
            <a:gsLst>
              <a:gs pos="0">
                <a:srgbClr val="6F248C"/>
              </a:gs>
              <a:gs pos="100000">
                <a:srgbClr val="8C2464"/>
              </a:gs>
            </a:gsLst>
            <a:lin ang="18900000"/>
          </a:gradFill>
          <a:ln/>
        </p:spPr>
        <p:txBody>
          <a:bodyPr wrap="square" lIns="82998" tIns="102110" rIns="82998" bIns="102110" rtlCol="0" anchor="ctr"/>
          <a:lstStyle/>
          <a:p>
            <a:pPr algn="ctr">
              <a:lnSpc>
                <a:spcPts val="1680"/>
              </a:lnSpc>
            </a:pPr>
            <a:endParaRPr lang="en-US" sz="1050" dirty="0"/>
          </a:p>
        </p:txBody>
      </p:sp>
      <p:sp>
        <p:nvSpPr>
          <p:cNvPr id="15" name="Shape 10"/>
          <p:cNvSpPr/>
          <p:nvPr/>
        </p:nvSpPr>
        <p:spPr>
          <a:xfrm>
            <a:off x="1389371" y="4721969"/>
            <a:ext cx="1493966" cy="864928"/>
          </a:xfrm>
          <a:prstGeom prst="parallelogram">
            <a:avLst/>
          </a:prstGeom>
          <a:solidFill>
            <a:srgbClr val="000000">
              <a:alpha val="0"/>
            </a:srgbClr>
          </a:solidFill>
          <a:ln w="21167">
            <a:solidFill>
              <a:srgbClr val="6F248C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6" name="Text 11"/>
          <p:cNvSpPr/>
          <p:nvPr/>
        </p:nvSpPr>
        <p:spPr>
          <a:xfrm>
            <a:off x="-638996" y="2769106"/>
            <a:ext cx="1493966" cy="864928"/>
          </a:xfrm>
          <a:prstGeom prst="parallelogram">
            <a:avLst/>
          </a:prstGeom>
          <a:solidFill>
            <a:srgbClr val="FCF5FC"/>
          </a:solidFill>
          <a:ln/>
        </p:spPr>
        <p:txBody>
          <a:bodyPr wrap="square" lIns="82998" tIns="102110" rIns="82998" bIns="102110" rtlCol="0" anchor="ctr"/>
          <a:lstStyle/>
          <a:p>
            <a:pPr algn="ctr">
              <a:lnSpc>
                <a:spcPts val="1680"/>
              </a:lnSpc>
            </a:pPr>
            <a:endParaRPr lang="en-US" sz="1050" dirty="0"/>
          </a:p>
        </p:txBody>
      </p:sp>
      <p:pic>
        <p:nvPicPr>
          <p:cNvPr id="17" name="Image 2" descr="https://pitch-assets-ccb95893-de3f-4266-973c-20049231b248.s3.eu-west-1.amazonaws.com/50bcacee-d562-4577-88fe-5de99d9bd25c?pitch-bytes=5674573&amp;pitch-content-type=image%2Fpng"/>
          <p:cNvPicPr>
            <a:picLocks noChangeAspect="1"/>
          </p:cNvPicPr>
          <p:nvPr/>
        </p:nvPicPr>
        <p:blipFill>
          <a:blip r:embed="rId5"/>
          <a:srcRect t="7577"/>
          <a:stretch/>
        </p:blipFill>
        <p:spPr>
          <a:xfrm>
            <a:off x="1385436" y="1649068"/>
            <a:ext cx="3810591" cy="2320856"/>
          </a:xfrm>
          <a:prstGeom prst="rect">
            <a:avLst/>
          </a:prstGeom>
        </p:spPr>
      </p:pic>
      <p:pic>
        <p:nvPicPr>
          <p:cNvPr id="18" name="Image 3" descr="https://pitch-assets-ccb95893-de3f-4266-973c-20049231b248.s3.eu-west-1.amazonaws.com/0efa1557-10a6-4e5f-becd-d886e4862157?pitch-bytes=127806&amp;pitch-content-type=image%2Fjpeg"/>
          <p:cNvPicPr>
            <a:picLocks noChangeAspect="1"/>
          </p:cNvPicPr>
          <p:nvPr/>
        </p:nvPicPr>
        <p:blipFill>
          <a:blip r:embed="rId6"/>
          <a:srcRect r="9170"/>
          <a:stretch/>
        </p:blipFill>
        <p:spPr>
          <a:xfrm>
            <a:off x="1771531" y="1772782"/>
            <a:ext cx="3042187" cy="1883989"/>
          </a:xfrm>
          <a:prstGeom prst="rect">
            <a:avLst/>
          </a:prstGeom>
        </p:spPr>
      </p:pic>
      <p:pic>
        <p:nvPicPr>
          <p:cNvPr id="19" name="Image 4" descr="https://pitch-assets-ccb95893-de3f-4266-973c-20049231b248.s3.eu-west-1.amazonaws.com/try-pitch-pdf-export-logo.svg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gradFill>
          <a:gsLst>
            <a:gs pos="0">
              <a:srgbClr val="6F248C"/>
            </a:gs>
            <a:gs pos="100000">
              <a:srgbClr val="8C2464"/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 rot="21120000">
            <a:off x="-2209709" y="-572999"/>
            <a:ext cx="11874334" cy="7014274"/>
          </a:xfrm>
          <a:prstGeom prst="roundRect">
            <a:avLst>
              <a:gd name="adj" fmla="val -13036"/>
            </a:avLst>
          </a:prstGeom>
          <a:gradFill>
            <a:gsLst>
              <a:gs pos="0">
                <a:srgbClr val="2F4075"/>
              </a:gs>
              <a:gs pos="100000">
                <a:srgbClr val="0E0E0E"/>
              </a:gs>
            </a:gsLst>
            <a:lin ang="16200000"/>
          </a:gradFill>
          <a:ln/>
        </p:spPr>
        <p:txBody>
          <a:bodyPr wrap="square" lIns="659685" tIns="828074" rIns="659685" bIns="828074" rtlCol="0" anchor="ctr"/>
          <a:lstStyle/>
          <a:p>
            <a:pPr algn="ctr">
              <a:lnSpc>
                <a:spcPts val="1680"/>
              </a:lnSpc>
            </a:pPr>
            <a:endParaRPr lang="en-US" sz="1050" dirty="0"/>
          </a:p>
        </p:txBody>
      </p:sp>
      <p:sp>
        <p:nvSpPr>
          <p:cNvPr id="4" name="Text 1"/>
          <p:cNvSpPr/>
          <p:nvPr/>
        </p:nvSpPr>
        <p:spPr>
          <a:xfrm>
            <a:off x="476250" y="476250"/>
            <a:ext cx="1624236" cy="5715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4500" b="1" kern="0" spc="-12" dirty="0">
                <a:solidFill>
                  <a:srgbClr val="FCF5FC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Cloud</a:t>
            </a:r>
            <a:endParaRPr lang="en-US" sz="4500" dirty="0"/>
          </a:p>
        </p:txBody>
      </p:sp>
      <p:sp>
        <p:nvSpPr>
          <p:cNvPr id="5" name="Shape 2"/>
          <p:cNvSpPr/>
          <p:nvPr/>
        </p:nvSpPr>
        <p:spPr>
          <a:xfrm>
            <a:off x="7457793" y="4373756"/>
            <a:ext cx="1047750" cy="1047750"/>
          </a:xfrm>
          <a:prstGeom prst="ellipse">
            <a:avLst/>
          </a:prstGeom>
          <a:solidFill>
            <a:srgbClr val="FCF5F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8091017" y="3911015"/>
            <a:ext cx="1047750" cy="1047750"/>
          </a:xfrm>
          <a:prstGeom prst="ellipse">
            <a:avLst/>
          </a:prstGeom>
          <a:solidFill>
            <a:srgbClr val="FCF5F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Shape 4"/>
          <p:cNvSpPr/>
          <p:nvPr/>
        </p:nvSpPr>
        <p:spPr>
          <a:xfrm>
            <a:off x="8285856" y="4373756"/>
            <a:ext cx="1047750" cy="1047750"/>
          </a:xfrm>
          <a:prstGeom prst="ellipse">
            <a:avLst/>
          </a:prstGeom>
          <a:solidFill>
            <a:srgbClr val="FCF5F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Shape 5"/>
          <p:cNvSpPr/>
          <p:nvPr/>
        </p:nvSpPr>
        <p:spPr>
          <a:xfrm>
            <a:off x="7616099" y="3911015"/>
            <a:ext cx="1047750" cy="1047750"/>
          </a:xfrm>
          <a:prstGeom prst="ellipse">
            <a:avLst/>
          </a:prstGeom>
          <a:solidFill>
            <a:srgbClr val="FCF5F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Shape 6"/>
          <p:cNvSpPr/>
          <p:nvPr/>
        </p:nvSpPr>
        <p:spPr>
          <a:xfrm>
            <a:off x="6568844" y="4519885"/>
            <a:ext cx="1047750" cy="1047750"/>
          </a:xfrm>
          <a:prstGeom prst="ellipse">
            <a:avLst/>
          </a:prstGeom>
          <a:solidFill>
            <a:srgbClr val="FCF5F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Shape 7"/>
          <p:cNvSpPr/>
          <p:nvPr/>
        </p:nvSpPr>
        <p:spPr>
          <a:xfrm>
            <a:off x="8663355" y="3618758"/>
            <a:ext cx="1047750" cy="1047750"/>
          </a:xfrm>
          <a:prstGeom prst="ellipse">
            <a:avLst/>
          </a:prstGeom>
          <a:solidFill>
            <a:srgbClr val="FCF5F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Shape 8"/>
          <p:cNvSpPr/>
          <p:nvPr/>
        </p:nvSpPr>
        <p:spPr>
          <a:xfrm>
            <a:off x="-335734" y="4373756"/>
            <a:ext cx="1047750" cy="1047750"/>
          </a:xfrm>
          <a:prstGeom prst="ellipse">
            <a:avLst/>
          </a:prstGeom>
          <a:solidFill>
            <a:srgbClr val="FCF5F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Shape 9"/>
          <p:cNvSpPr/>
          <p:nvPr/>
        </p:nvSpPr>
        <p:spPr>
          <a:xfrm>
            <a:off x="-335734" y="3911015"/>
            <a:ext cx="1047750" cy="1047750"/>
          </a:xfrm>
          <a:prstGeom prst="ellipse">
            <a:avLst/>
          </a:prstGeom>
          <a:solidFill>
            <a:srgbClr val="FCF5F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Shape 10"/>
          <p:cNvSpPr/>
          <p:nvPr/>
        </p:nvSpPr>
        <p:spPr>
          <a:xfrm>
            <a:off x="480151" y="4519885"/>
            <a:ext cx="1047750" cy="1047750"/>
          </a:xfrm>
          <a:prstGeom prst="ellipse">
            <a:avLst/>
          </a:prstGeom>
          <a:solidFill>
            <a:srgbClr val="FCF5F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Shape 11"/>
          <p:cNvSpPr/>
          <p:nvPr/>
        </p:nvSpPr>
        <p:spPr>
          <a:xfrm>
            <a:off x="1320390" y="4629481"/>
            <a:ext cx="1047750" cy="1047750"/>
          </a:xfrm>
          <a:prstGeom prst="ellipse">
            <a:avLst/>
          </a:prstGeom>
          <a:solidFill>
            <a:srgbClr val="FCF5F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Shape 12"/>
          <p:cNvSpPr/>
          <p:nvPr/>
        </p:nvSpPr>
        <p:spPr>
          <a:xfrm>
            <a:off x="273135" y="4093676"/>
            <a:ext cx="1047750" cy="1047750"/>
          </a:xfrm>
          <a:prstGeom prst="ellipse">
            <a:avLst/>
          </a:prstGeom>
          <a:solidFill>
            <a:srgbClr val="FCF5F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Shape 13"/>
          <p:cNvSpPr/>
          <p:nvPr/>
        </p:nvSpPr>
        <p:spPr>
          <a:xfrm>
            <a:off x="3207885" y="4775610"/>
            <a:ext cx="1047750" cy="1047750"/>
          </a:xfrm>
          <a:prstGeom prst="ellipse">
            <a:avLst/>
          </a:prstGeom>
          <a:solidFill>
            <a:srgbClr val="FCF5F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Shape 14"/>
          <p:cNvSpPr/>
          <p:nvPr/>
        </p:nvSpPr>
        <p:spPr>
          <a:xfrm>
            <a:off x="711521" y="4519885"/>
            <a:ext cx="1047750" cy="1047750"/>
          </a:xfrm>
          <a:prstGeom prst="ellipse">
            <a:avLst/>
          </a:prstGeom>
          <a:solidFill>
            <a:srgbClr val="FCF5F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Shape 15"/>
          <p:cNvSpPr/>
          <p:nvPr/>
        </p:nvSpPr>
        <p:spPr>
          <a:xfrm>
            <a:off x="3524497" y="4519885"/>
            <a:ext cx="1047750" cy="1047750"/>
          </a:xfrm>
          <a:prstGeom prst="ellipse">
            <a:avLst/>
          </a:prstGeom>
          <a:solidFill>
            <a:srgbClr val="FCF5F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Shape 16"/>
          <p:cNvSpPr/>
          <p:nvPr/>
        </p:nvSpPr>
        <p:spPr>
          <a:xfrm>
            <a:off x="4048125" y="4775610"/>
            <a:ext cx="1047750" cy="1047750"/>
          </a:xfrm>
          <a:prstGeom prst="ellipse">
            <a:avLst/>
          </a:prstGeom>
          <a:solidFill>
            <a:srgbClr val="FCF5F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Shape 17"/>
          <p:cNvSpPr/>
          <p:nvPr/>
        </p:nvSpPr>
        <p:spPr>
          <a:xfrm>
            <a:off x="6008684" y="4921738"/>
            <a:ext cx="1047750" cy="1047750"/>
          </a:xfrm>
          <a:prstGeom prst="ellipse">
            <a:avLst/>
          </a:prstGeom>
          <a:solidFill>
            <a:srgbClr val="FCF5FC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1" name="Image 0" descr="https://pitch-assets-ccb95893-de3f-4266-973c-20049231b248.s3.eu-west-1.amazonaws.com/1b78485c-b182-489c-9861-fea7c967f62e?pitch-bytes=182637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430883" y="6837520"/>
            <a:ext cx="2057400" cy="2057400"/>
          </a:xfrm>
          <a:prstGeom prst="rect">
            <a:avLst/>
          </a:prstGeom>
        </p:spPr>
      </p:pic>
      <p:pic>
        <p:nvPicPr>
          <p:cNvPr id="22" name="Image 1" descr="https://pitch-assets-ccb95893-de3f-4266-973c-20049231b248.s3.eu-west-1.amazonaws.com/4ee5fb68-6a5e-49e4-9f1e-5371672dabf0?pitch-bytes=92068&amp;pitch-content-type=image%2F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42039" y="681742"/>
            <a:ext cx="1571505" cy="1571505"/>
          </a:xfrm>
          <a:prstGeom prst="rect">
            <a:avLst/>
          </a:prstGeom>
        </p:spPr>
      </p:pic>
      <p:pic>
        <p:nvPicPr>
          <p:cNvPr id="23" name="Image 2" descr="https://pitch-assets-ccb95893-de3f-4266-973c-20049231b248.s3.eu-west-1.amazonaws.com/b1e1b4d3-4dce-4916-91ae-fe0c5fc9e1f5?pitch-bytes=18561&amp;pitch-content-type=image%2F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95951" y="2461147"/>
            <a:ext cx="2057400" cy="2057400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476250" y="1416641"/>
            <a:ext cx="5009448" cy="127599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190500" indent="-190500" algn="l">
              <a:lnSpc>
                <a:spcPts val="2880"/>
              </a:lnSpc>
              <a:buSzPct val="100000"/>
              <a:buChar char="•"/>
            </a:pPr>
            <a:r>
              <a:rPr lang="en-US" sz="1800" b="0" kern="0" spc="-12" dirty="0">
                <a:solidFill>
                  <a:srgbClr val="F7EAF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Azure cloud ( </a:t>
            </a:r>
            <a:r>
              <a:rPr lang="en-US" sz="1800" b="0" kern="0" spc="-12" dirty="0">
                <a:solidFill>
                  <a:srgbClr val="CF98E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Nuvem </a:t>
            </a:r>
            <a:r>
              <a:rPr lang="en-US" sz="1800" b="0" kern="0" spc="-12" dirty="0">
                <a:solidFill>
                  <a:srgbClr val="F7EAF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</a:t>
            </a:r>
            <a:endParaRPr lang="en-US" sz="1350" dirty="0"/>
          </a:p>
          <a:p>
            <a:pPr algn="l">
              <a:lnSpc>
                <a:spcPts val="2160"/>
              </a:lnSpc>
            </a:pPr>
            <a:endParaRPr lang="en-US" sz="1350" dirty="0"/>
          </a:p>
          <a:p>
            <a:pPr algn="l">
              <a:lnSpc>
                <a:spcPts val="2160"/>
              </a:lnSpc>
            </a:pPr>
            <a:endParaRPr lang="en-US" sz="1350" dirty="0"/>
          </a:p>
          <a:p>
            <a:pPr marL="190500" indent="-190500" algn="l">
              <a:lnSpc>
                <a:spcPts val="2880"/>
              </a:lnSpc>
              <a:buSzPct val="100000"/>
              <a:buChar char="•"/>
            </a:pPr>
            <a:r>
              <a:rPr lang="en-US" sz="1800" b="0" kern="0" spc="-12" dirty="0" err="1">
                <a:solidFill>
                  <a:srgbClr val="F7EAF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Máquina</a:t>
            </a:r>
            <a:r>
              <a:rPr lang="en-US" sz="1800" b="0" kern="0" spc="-12" dirty="0">
                <a:solidFill>
                  <a:srgbClr val="F7EAF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virtual Azure ( </a:t>
            </a:r>
            <a:r>
              <a:rPr lang="en-US" sz="1800" b="0" kern="0" spc="-12" dirty="0">
                <a:solidFill>
                  <a:srgbClr val="0CCDF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Processamento de dados </a:t>
            </a:r>
            <a:r>
              <a:rPr lang="en-US" sz="1800" b="0" kern="0" spc="-12" dirty="0">
                <a:solidFill>
                  <a:srgbClr val="F7EAF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   </a:t>
            </a:r>
            <a:endParaRPr lang="en-US" sz="1350" dirty="0"/>
          </a:p>
        </p:txBody>
      </p:sp>
      <p:pic>
        <p:nvPicPr>
          <p:cNvPr id="25" name="Image 3" descr="https://pitch-assets-ccb95893-de3f-4266-973c-20049231b248.s3.eu-west-1.amazonaws.com/try-pitch-pdf-export-logo.sv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gradFill>
          <a:gsLst>
            <a:gs pos="0">
              <a:srgbClr val="6F248C"/>
            </a:gs>
            <a:gs pos="100000">
              <a:srgbClr val="8C2464"/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 rot="21120000">
            <a:off x="-2209709" y="-606619"/>
            <a:ext cx="11874334" cy="7014274"/>
          </a:xfrm>
          <a:prstGeom prst="roundRect">
            <a:avLst>
              <a:gd name="adj" fmla="val -13036"/>
            </a:avLst>
          </a:prstGeom>
          <a:gradFill>
            <a:gsLst>
              <a:gs pos="0">
                <a:srgbClr val="2F4075"/>
              </a:gs>
              <a:gs pos="100000">
                <a:srgbClr val="0E0E0E"/>
              </a:gs>
            </a:gsLst>
            <a:lin ang="16200000"/>
          </a:gradFill>
          <a:ln/>
        </p:spPr>
        <p:txBody>
          <a:bodyPr wrap="square" lIns="659685" tIns="828074" rIns="659685" bIns="828074" rtlCol="0" anchor="ctr"/>
          <a:lstStyle/>
          <a:p>
            <a:pPr algn="ctr">
              <a:lnSpc>
                <a:spcPts val="1680"/>
              </a:lnSpc>
            </a:pPr>
            <a:endParaRPr lang="en-US" sz="1050" dirty="0"/>
          </a:p>
        </p:txBody>
      </p:sp>
      <p:sp>
        <p:nvSpPr>
          <p:cNvPr id="4" name="Text 1"/>
          <p:cNvSpPr/>
          <p:nvPr/>
        </p:nvSpPr>
        <p:spPr>
          <a:xfrm>
            <a:off x="476250" y="476250"/>
            <a:ext cx="4714329" cy="5715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4500" b="1" kern="0" spc="-12" dirty="0">
                <a:solidFill>
                  <a:srgbClr val="FCF5FC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Como monetizar</a:t>
            </a:r>
            <a:endParaRPr lang="en-US" sz="4500" dirty="0"/>
          </a:p>
        </p:txBody>
      </p:sp>
      <p:sp>
        <p:nvSpPr>
          <p:cNvPr id="5" name="Shape 2"/>
          <p:cNvSpPr/>
          <p:nvPr/>
        </p:nvSpPr>
        <p:spPr>
          <a:xfrm>
            <a:off x="8282355" y="-509376"/>
            <a:ext cx="1809750" cy="1047750"/>
          </a:xfrm>
          <a:prstGeom prst="hexagon">
            <a:avLst/>
          </a:prstGeom>
          <a:solidFill>
            <a:srgbClr val="000000">
              <a:alpha val="0"/>
            </a:srgbClr>
          </a:solidFill>
          <a:ln w="21167">
            <a:solidFill>
              <a:srgbClr val="FCF5FC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-528967" y="4220033"/>
            <a:ext cx="1428750" cy="1130577"/>
          </a:xfrm>
          <a:prstGeom prst="chevron">
            <a:avLst/>
          </a:prstGeom>
          <a:gradFill>
            <a:gsLst>
              <a:gs pos="0">
                <a:srgbClr val="6F248C"/>
              </a:gs>
              <a:gs pos="100000">
                <a:srgbClr val="2F4075"/>
              </a:gs>
            </a:gsLst>
            <a:lin ang="16200000"/>
          </a:gradFill>
          <a:ln/>
        </p:spPr>
        <p:txBody>
          <a:bodyPr wrap="square" lIns="79375" tIns="133471" rIns="79375" bIns="133471" rtlCol="0" anchor="ctr"/>
          <a:lstStyle/>
          <a:p>
            <a:pPr algn="ctr">
              <a:lnSpc>
                <a:spcPts val="1680"/>
              </a:lnSpc>
            </a:pP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698269" y="4220032"/>
            <a:ext cx="1428750" cy="1132518"/>
          </a:xfrm>
          <a:prstGeom prst="chevron">
            <a:avLst/>
          </a:prstGeom>
          <a:gradFill>
            <a:gsLst>
              <a:gs pos="0">
                <a:srgbClr val="6F248C"/>
              </a:gs>
              <a:gs pos="100000">
                <a:srgbClr val="8C2464"/>
              </a:gs>
            </a:gsLst>
            <a:lin ang="0"/>
          </a:gradFill>
          <a:ln/>
        </p:spPr>
        <p:txBody>
          <a:bodyPr wrap="square" lIns="79375" tIns="133700" rIns="79375" bIns="133700" rtlCol="0" anchor="ctr"/>
          <a:lstStyle/>
          <a:p>
            <a:pPr algn="ctr">
              <a:lnSpc>
                <a:spcPts val="1680"/>
              </a:lnSpc>
            </a:pPr>
            <a:endParaRPr lang="en-US" sz="1050" dirty="0"/>
          </a:p>
        </p:txBody>
      </p:sp>
      <p:sp>
        <p:nvSpPr>
          <p:cNvPr id="9" name="Shape 6"/>
          <p:cNvSpPr/>
          <p:nvPr/>
        </p:nvSpPr>
        <p:spPr>
          <a:xfrm>
            <a:off x="1898279" y="4220032"/>
            <a:ext cx="1428750" cy="1132518"/>
          </a:xfrm>
          <a:prstGeom prst="chevron">
            <a:avLst/>
          </a:prstGeom>
          <a:gradFill>
            <a:gsLst>
              <a:gs pos="0">
                <a:srgbClr val="8C2464"/>
              </a:gs>
              <a:gs pos="100000">
                <a:srgbClr val="FCF5F7"/>
              </a:gs>
            </a:gsLst>
            <a:lin ang="18900000"/>
          </a:gra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7"/>
          <p:cNvSpPr/>
          <p:nvPr/>
        </p:nvSpPr>
        <p:spPr>
          <a:xfrm>
            <a:off x="476041" y="1595728"/>
            <a:ext cx="3190756" cy="1950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ts val="2880"/>
              </a:lnSpc>
              <a:buSzPct val="100000"/>
              <a:buChar char="•"/>
            </a:pPr>
            <a:r>
              <a:rPr lang="en-US" sz="1800" b="0" kern="0" spc="-12" dirty="0">
                <a:solidFill>
                  <a:srgbClr val="F7EAF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Assinatura modelo anual</a:t>
            </a:r>
            <a:endParaRPr lang="en-US" sz="1050" dirty="0"/>
          </a:p>
          <a:p>
            <a:pPr algn="l">
              <a:lnSpc>
                <a:spcPts val="1680"/>
              </a:lnSpc>
            </a:pPr>
            <a:endParaRPr lang="en-US" sz="1050" dirty="0"/>
          </a:p>
          <a:p>
            <a:pPr algn="l">
              <a:lnSpc>
                <a:spcPts val="1680"/>
              </a:lnSpc>
            </a:pPr>
            <a:endParaRPr lang="en-US" sz="1050" dirty="0"/>
          </a:p>
          <a:p>
            <a:pPr marL="190500" indent="-190500" algn="l">
              <a:lnSpc>
                <a:spcPts val="2880"/>
              </a:lnSpc>
              <a:buSzPct val="100000"/>
              <a:buChar char="•"/>
            </a:pPr>
            <a:r>
              <a:rPr lang="en-US" sz="1800" b="0" kern="0" spc="-12" dirty="0">
                <a:solidFill>
                  <a:srgbClr val="F7EAF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Visitas periódicas / suporte</a:t>
            </a:r>
            <a:endParaRPr lang="en-US" sz="1050" dirty="0"/>
          </a:p>
          <a:p>
            <a:pPr algn="l">
              <a:lnSpc>
                <a:spcPts val="1680"/>
              </a:lnSpc>
            </a:pPr>
            <a:endParaRPr lang="en-US" sz="1050" dirty="0"/>
          </a:p>
          <a:p>
            <a:pPr algn="l">
              <a:lnSpc>
                <a:spcPts val="1680"/>
              </a:lnSpc>
            </a:pPr>
            <a:endParaRPr lang="en-US" sz="1050" dirty="0"/>
          </a:p>
          <a:p>
            <a:pPr marL="190500" indent="-190500" algn="l">
              <a:lnSpc>
                <a:spcPts val="2880"/>
              </a:lnSpc>
              <a:buSzPct val="100000"/>
              <a:buChar char="•"/>
            </a:pPr>
            <a:r>
              <a:rPr lang="en-US" kern="0" spc="-12" dirty="0">
                <a:solidFill>
                  <a:srgbClr val="F7EAF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</a:t>
            </a:r>
            <a:r>
              <a:rPr lang="en-US" kern="0" spc="-12" dirty="0" err="1">
                <a:solidFill>
                  <a:srgbClr val="F7EAF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partir</a:t>
            </a:r>
            <a:r>
              <a:rPr lang="en-US" kern="0" spc="-12" dirty="0">
                <a:solidFill>
                  <a:srgbClr val="F7EAF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 </a:t>
            </a:r>
            <a:r>
              <a:rPr lang="en-US" sz="1800" b="0" kern="0" spc="-12" dirty="0">
                <a:solidFill>
                  <a:srgbClr val="F7EAF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R$ 1200 ano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703144" y="3545173"/>
            <a:ext cx="65" cy="12869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080"/>
              </a:lnSpc>
            </a:pPr>
            <a:endParaRPr lang="en-US" sz="675" dirty="0"/>
          </a:p>
        </p:txBody>
      </p:sp>
      <p:pic>
        <p:nvPicPr>
          <p:cNvPr id="12" name="Image 0" descr="https://pitch-assets-ccb95893-de3f-4266-973c-20049231b248.s3.eu-west-1.amazonaws.com/6f527bb9-9228-470b-8e4b-fe6130a952d9?pitch-bytes=118297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08556" y="1302805"/>
            <a:ext cx="2746123" cy="2746123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6743224" y="3452"/>
            <a:ext cx="1811455" cy="1044298"/>
          </a:xfrm>
          <a:prstGeom prst="hexagon">
            <a:avLst/>
          </a:prstGeom>
          <a:solidFill>
            <a:srgbClr val="000000">
              <a:alpha val="0"/>
            </a:srgbClr>
          </a:solidFill>
          <a:ln w="21167">
            <a:solidFill>
              <a:srgbClr val="FCF5FC"/>
            </a:solidFill>
          </a:ln>
        </p:spPr>
        <p:txBody>
          <a:bodyPr wrap="square" lIns="100636" tIns="123285" rIns="100636" bIns="123285" rtlCol="0" anchor="ctr"/>
          <a:lstStyle/>
          <a:p>
            <a:pPr algn="ctr">
              <a:lnSpc>
                <a:spcPts val="1680"/>
              </a:lnSpc>
            </a:pPr>
            <a:endParaRPr lang="en-US" sz="1050" dirty="0"/>
          </a:p>
        </p:txBody>
      </p:sp>
      <p:pic>
        <p:nvPicPr>
          <p:cNvPr id="14" name="Image 1" descr="https://pitch-assets-ccb95893-de3f-4266-973c-20049231b248.s3.eu-west-1.amazonaws.com/a3b36af6-c79f-45c5-874d-916071b93a1e?pitch-bytes=136743&amp;pitch-content-type=image%2F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70862" y="2707235"/>
            <a:ext cx="2057400" cy="2057400"/>
          </a:xfrm>
          <a:prstGeom prst="rect">
            <a:avLst/>
          </a:prstGeom>
        </p:spPr>
      </p:pic>
      <p:pic>
        <p:nvPicPr>
          <p:cNvPr id="15" name="Image 2" descr="https://pitch-assets-ccb95893-de3f-4266-973c-20049231b248.s3.eu-west-1.amazonaws.com/try-pitch-pdf-export-logo.svg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  <p:sp>
        <p:nvSpPr>
          <p:cNvPr id="2" name="Text 9">
            <a:extLst>
              <a:ext uri="{FF2B5EF4-FFF2-40B4-BE49-F238E27FC236}">
                <a16:creationId xmlns:a16="http://schemas.microsoft.com/office/drawing/2014/main" id="{8EEDDF8E-837E-70D9-798E-9A65A68D4694}"/>
              </a:ext>
            </a:extLst>
          </p:cNvPr>
          <p:cNvSpPr/>
          <p:nvPr/>
        </p:nvSpPr>
        <p:spPr>
          <a:xfrm>
            <a:off x="5202958" y="-505924"/>
            <a:ext cx="1811455" cy="1044298"/>
          </a:xfrm>
          <a:prstGeom prst="hexagon">
            <a:avLst/>
          </a:prstGeom>
          <a:solidFill>
            <a:srgbClr val="000000">
              <a:alpha val="0"/>
            </a:srgbClr>
          </a:solidFill>
          <a:ln w="21167">
            <a:solidFill>
              <a:srgbClr val="FCF5FC"/>
            </a:solidFill>
          </a:ln>
        </p:spPr>
        <p:txBody>
          <a:bodyPr wrap="square" lIns="100636" tIns="123285" rIns="100636" bIns="123285" rtlCol="0" anchor="ctr"/>
          <a:lstStyle/>
          <a:p>
            <a:pPr algn="ctr">
              <a:lnSpc>
                <a:spcPts val="1680"/>
              </a:lnSpc>
            </a:pP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gradFill>
          <a:gsLst>
            <a:gs pos="0">
              <a:srgbClr val="6F248C"/>
            </a:gs>
            <a:gs pos="100000">
              <a:srgbClr val="8C2464"/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 rot="21120000">
            <a:off x="-2209709" y="-572999"/>
            <a:ext cx="11874334" cy="7014274"/>
          </a:xfrm>
          <a:prstGeom prst="roundRect">
            <a:avLst>
              <a:gd name="adj" fmla="val -13036"/>
            </a:avLst>
          </a:prstGeom>
          <a:gradFill>
            <a:gsLst>
              <a:gs pos="0">
                <a:srgbClr val="2F4075"/>
              </a:gs>
              <a:gs pos="100000">
                <a:srgbClr val="0E0E0E"/>
              </a:gs>
            </a:gsLst>
            <a:lin ang="16200000"/>
          </a:gradFill>
          <a:ln/>
        </p:spPr>
        <p:txBody>
          <a:bodyPr wrap="square" lIns="659685" tIns="828074" rIns="659685" bIns="828074" rtlCol="0" anchor="ctr"/>
          <a:lstStyle/>
          <a:p>
            <a:pPr algn="ctr">
              <a:lnSpc>
                <a:spcPts val="1680"/>
              </a:lnSpc>
            </a:pPr>
            <a:endParaRPr lang="en-US" sz="1050" dirty="0"/>
          </a:p>
        </p:txBody>
      </p:sp>
      <p:sp>
        <p:nvSpPr>
          <p:cNvPr id="4" name="Text 1"/>
          <p:cNvSpPr/>
          <p:nvPr/>
        </p:nvSpPr>
        <p:spPr>
          <a:xfrm>
            <a:off x="1492872" y="2022393"/>
            <a:ext cx="6152605" cy="1095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8625"/>
              </a:lnSpc>
            </a:pPr>
            <a:r>
              <a:rPr lang="en-US" sz="8600" b="1" kern="0" spc="-12" dirty="0">
                <a:solidFill>
                  <a:srgbClr val="FCF5FC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Conclusão.</a:t>
            </a:r>
            <a:endParaRPr lang="en-US" sz="8625" dirty="0"/>
          </a:p>
        </p:txBody>
      </p:sp>
      <p:sp>
        <p:nvSpPr>
          <p:cNvPr id="5" name="Shape 2"/>
          <p:cNvSpPr/>
          <p:nvPr/>
        </p:nvSpPr>
        <p:spPr>
          <a:xfrm rot="5400000">
            <a:off x="8119505" y="-48524"/>
            <a:ext cx="1097280" cy="1095565"/>
          </a:xfrm>
          <a:prstGeom prst="diagStripe">
            <a:avLst/>
          </a:prstGeom>
          <a:solidFill>
            <a:srgbClr val="FCF5FC">
              <a:alpha val="6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 rot="2700000">
            <a:off x="8332028" y="427549"/>
            <a:ext cx="873802" cy="0"/>
          </a:xfrm>
          <a:prstGeom prst="line">
            <a:avLst/>
          </a:prstGeom>
          <a:solidFill>
            <a:srgbClr val="FCF5FC"/>
          </a:solidFill>
          <a:ln w="21167">
            <a:solidFill>
              <a:srgbClr val="FCF5FC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7" name="Shape 4"/>
          <p:cNvSpPr/>
          <p:nvPr/>
        </p:nvSpPr>
        <p:spPr>
          <a:xfrm rot="16200000">
            <a:off x="-65128" y="4117853"/>
            <a:ext cx="1097280" cy="1095565"/>
          </a:xfrm>
          <a:prstGeom prst="diagStripe">
            <a:avLst/>
          </a:prstGeom>
          <a:solidFill>
            <a:srgbClr val="FCF5FC">
              <a:alpha val="6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Shape 5"/>
          <p:cNvSpPr/>
          <p:nvPr/>
        </p:nvSpPr>
        <p:spPr>
          <a:xfrm rot="2700000">
            <a:off x="-41436" y="4768515"/>
            <a:ext cx="873802" cy="0"/>
          </a:xfrm>
          <a:prstGeom prst="line">
            <a:avLst/>
          </a:prstGeom>
          <a:solidFill>
            <a:srgbClr val="FCF5FC"/>
          </a:solidFill>
          <a:ln w="21167">
            <a:solidFill>
              <a:srgbClr val="FCF5FC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pic>
        <p:nvPicPr>
          <p:cNvPr id="9" name="Image 0" descr="https://pitch-assets-ccb95893-de3f-4266-973c-20049231b248.s3.eu-west-1.amazonaws.com/try-pitch-pdf-export-logo.sv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1181</TotalTime>
  <Words>97</Words>
  <Application>Microsoft Office PowerPoint</Application>
  <PresentationFormat>Apresentação na tela (16:9)</PresentationFormat>
  <Paragraphs>50</Paragraphs>
  <Slides>10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Azeret Mono</vt:lpstr>
      <vt:lpstr>Inter</vt:lpstr>
      <vt:lpstr>Merriweather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Modifique</dc:title>
  <dc:subject>PptxGenJS Presentation</dc:subject>
  <dc:creator>Pitch Software GmbH</dc:creator>
  <cp:lastModifiedBy>Vinicius Pinheiro Olivetti</cp:lastModifiedBy>
  <cp:revision>4</cp:revision>
  <dcterms:created xsi:type="dcterms:W3CDTF">2024-05-08T18:39:56Z</dcterms:created>
  <dcterms:modified xsi:type="dcterms:W3CDTF">2024-05-09T18:07:44Z</dcterms:modified>
</cp:coreProperties>
</file>